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0" r:id="rId3"/>
  </p:sldIdLst>
  <p:sldSz cx="10693400" cy="7562850"/>
  <p:notesSz cx="10693400" cy="756285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440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6200" y="812292"/>
            <a:ext cx="10534015" cy="219710"/>
          </a:xfrm>
          <a:custGeom>
            <a:avLst/>
            <a:gdLst/>
            <a:ahLst/>
            <a:cxnLst/>
            <a:rect l="l" t="t" r="r" b="b"/>
            <a:pathLst>
              <a:path w="10534015" h="219709">
                <a:moveTo>
                  <a:pt x="10533888" y="219455"/>
                </a:moveTo>
                <a:lnTo>
                  <a:pt x="0" y="219455"/>
                </a:lnTo>
                <a:lnTo>
                  <a:pt x="0" y="0"/>
                </a:lnTo>
                <a:lnTo>
                  <a:pt x="10533888" y="0"/>
                </a:lnTo>
                <a:lnTo>
                  <a:pt x="10533888" y="219455"/>
                </a:lnTo>
                <a:close/>
              </a:path>
            </a:pathLst>
          </a:custGeom>
          <a:solidFill>
            <a:srgbClr val="FBD4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728471"/>
            <a:ext cx="10692765" cy="303530"/>
          </a:xfrm>
          <a:custGeom>
            <a:avLst/>
            <a:gdLst/>
            <a:ahLst/>
            <a:cxnLst/>
            <a:rect l="l" t="t" r="r" b="b"/>
            <a:pathLst>
              <a:path w="10692765" h="303530">
                <a:moveTo>
                  <a:pt x="10668" y="83832"/>
                </a:moveTo>
                <a:lnTo>
                  <a:pt x="0" y="83832"/>
                </a:lnTo>
                <a:lnTo>
                  <a:pt x="0" y="303288"/>
                </a:lnTo>
                <a:lnTo>
                  <a:pt x="10668" y="303288"/>
                </a:lnTo>
                <a:lnTo>
                  <a:pt x="10668" y="83832"/>
                </a:lnTo>
                <a:close/>
              </a:path>
              <a:path w="10692765" h="303530">
                <a:moveTo>
                  <a:pt x="10610088" y="74688"/>
                </a:moveTo>
                <a:lnTo>
                  <a:pt x="76200" y="74688"/>
                </a:lnTo>
                <a:lnTo>
                  <a:pt x="67056" y="74688"/>
                </a:lnTo>
                <a:lnTo>
                  <a:pt x="67056" y="83832"/>
                </a:lnTo>
                <a:lnTo>
                  <a:pt x="67056" y="303288"/>
                </a:lnTo>
                <a:lnTo>
                  <a:pt x="76200" y="303288"/>
                </a:lnTo>
                <a:lnTo>
                  <a:pt x="76200" y="83832"/>
                </a:lnTo>
                <a:lnTo>
                  <a:pt x="10610088" y="83832"/>
                </a:lnTo>
                <a:lnTo>
                  <a:pt x="10610088" y="74688"/>
                </a:lnTo>
                <a:close/>
              </a:path>
              <a:path w="10692765" h="303530">
                <a:moveTo>
                  <a:pt x="10692384" y="12"/>
                </a:moveTo>
                <a:lnTo>
                  <a:pt x="10610088" y="12"/>
                </a:lnTo>
                <a:lnTo>
                  <a:pt x="76200" y="12"/>
                </a:lnTo>
                <a:lnTo>
                  <a:pt x="10668" y="12"/>
                </a:lnTo>
                <a:lnTo>
                  <a:pt x="0" y="0"/>
                </a:lnTo>
                <a:lnTo>
                  <a:pt x="0" y="18300"/>
                </a:lnTo>
                <a:lnTo>
                  <a:pt x="0" y="83820"/>
                </a:lnTo>
                <a:lnTo>
                  <a:pt x="10668" y="83820"/>
                </a:lnTo>
                <a:lnTo>
                  <a:pt x="10668" y="18300"/>
                </a:lnTo>
                <a:lnTo>
                  <a:pt x="76200" y="18300"/>
                </a:lnTo>
                <a:lnTo>
                  <a:pt x="10610088" y="18300"/>
                </a:lnTo>
                <a:lnTo>
                  <a:pt x="10692384" y="18300"/>
                </a:lnTo>
                <a:lnTo>
                  <a:pt x="10692384" y="12"/>
                </a:lnTo>
                <a:close/>
              </a:path>
            </a:pathLst>
          </a:custGeom>
          <a:solidFill>
            <a:srgbClr val="3333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76200" y="1031748"/>
            <a:ext cx="10534015" cy="204470"/>
          </a:xfrm>
          <a:custGeom>
            <a:avLst/>
            <a:gdLst/>
            <a:ahLst/>
            <a:cxnLst/>
            <a:rect l="l" t="t" r="r" b="b"/>
            <a:pathLst>
              <a:path w="10534015" h="204469">
                <a:moveTo>
                  <a:pt x="10533888" y="204215"/>
                </a:moveTo>
                <a:lnTo>
                  <a:pt x="0" y="204215"/>
                </a:lnTo>
                <a:lnTo>
                  <a:pt x="0" y="0"/>
                </a:lnTo>
                <a:lnTo>
                  <a:pt x="10533888" y="0"/>
                </a:lnTo>
                <a:lnTo>
                  <a:pt x="10533888" y="204215"/>
                </a:lnTo>
                <a:close/>
              </a:path>
            </a:pathLst>
          </a:custGeom>
          <a:solidFill>
            <a:srgbClr val="FBD4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333399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333399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2/15/2022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333399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2/15/2022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9812" y="144780"/>
            <a:ext cx="56515" cy="56515"/>
          </a:xfrm>
          <a:custGeom>
            <a:avLst/>
            <a:gdLst/>
            <a:ahLst/>
            <a:cxnLst/>
            <a:rect l="l" t="t" r="r" b="b"/>
            <a:pathLst>
              <a:path w="56515" h="56514">
                <a:moveTo>
                  <a:pt x="56388" y="38100"/>
                </a:moveTo>
                <a:lnTo>
                  <a:pt x="0" y="38100"/>
                </a:lnTo>
                <a:lnTo>
                  <a:pt x="0" y="0"/>
                </a:lnTo>
                <a:lnTo>
                  <a:pt x="56388" y="0"/>
                </a:lnTo>
                <a:lnTo>
                  <a:pt x="56388" y="38100"/>
                </a:lnTo>
                <a:close/>
              </a:path>
              <a:path w="56515" h="56514">
                <a:moveTo>
                  <a:pt x="56388" y="56388"/>
                </a:moveTo>
                <a:lnTo>
                  <a:pt x="47244" y="56388"/>
                </a:lnTo>
                <a:lnTo>
                  <a:pt x="47244" y="47244"/>
                </a:lnTo>
                <a:lnTo>
                  <a:pt x="56388" y="47244"/>
                </a:lnTo>
                <a:lnTo>
                  <a:pt x="56388" y="56388"/>
                </a:lnTo>
                <a:close/>
              </a:path>
            </a:pathLst>
          </a:custGeom>
          <a:solidFill>
            <a:srgbClr val="800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2/15/2022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59200" y="1204985"/>
            <a:ext cx="3167379" cy="625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333399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14"/>
          <p:cNvSpPr/>
          <p:nvPr/>
        </p:nvSpPr>
        <p:spPr>
          <a:xfrm>
            <a:off x="7404100" y="5381625"/>
            <a:ext cx="2240280" cy="533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ctr">
              <a:lnSpc>
                <a:spcPct val="100000"/>
              </a:lnSpc>
              <a:spcBef>
                <a:spcPts val="330"/>
              </a:spcBef>
            </a:pPr>
            <a:r>
              <a:rPr lang="tr-TR" sz="900" b="1" spc="-5" dirty="0">
                <a:solidFill>
                  <a:srgbClr val="163B46"/>
                </a:solidFill>
                <a:latin typeface="Times New Roman"/>
                <a:cs typeface="Times New Roman"/>
              </a:rPr>
              <a:t>Müdür</a:t>
            </a:r>
            <a:r>
              <a:rPr lang="tr-TR" sz="900" b="1" dirty="0">
                <a:solidFill>
                  <a:srgbClr val="163B46"/>
                </a:solidFill>
                <a:latin typeface="Times New Roman"/>
                <a:cs typeface="Times New Roman"/>
              </a:rPr>
              <a:t> </a:t>
            </a:r>
            <a:r>
              <a:rPr lang="tr-TR" sz="900" b="1" spc="-5" dirty="0">
                <a:solidFill>
                  <a:srgbClr val="163B46"/>
                </a:solidFill>
                <a:latin typeface="Times New Roman"/>
                <a:cs typeface="Times New Roman"/>
              </a:rPr>
              <a:t>Yardımcısı</a:t>
            </a:r>
            <a:endParaRPr lang="tr-TR" sz="9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lang="tr-TR" sz="9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lang="tr-TR" sz="900" spc="-5" dirty="0">
                <a:latin typeface="Times New Roman"/>
                <a:cs typeface="Times New Roman"/>
              </a:rPr>
              <a:t>Öğr. Gör. Yunus Şentürk</a:t>
            </a:r>
            <a:endParaRPr lang="tr-TR" sz="9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8005" y="172974"/>
            <a:ext cx="10590530" cy="1280160"/>
          </a:xfrm>
          <a:prstGeom prst="rect">
            <a:avLst/>
          </a:prstGeom>
          <a:solidFill>
            <a:srgbClr val="E4DFEB"/>
          </a:solidFill>
          <a:ln w="38100">
            <a:solidFill>
              <a:srgbClr val="800080"/>
            </a:solidFill>
          </a:ln>
        </p:spPr>
        <p:txBody>
          <a:bodyPr vert="horz" wrap="square" lIns="0" tIns="27305" rIns="0" bIns="0" rtlCol="0">
            <a:spAutoFit/>
          </a:bodyPr>
          <a:lstStyle/>
          <a:p>
            <a:pPr algn="ctr">
              <a:lnSpc>
                <a:spcPts val="1650"/>
              </a:lnSpc>
              <a:spcBef>
                <a:spcPts val="215"/>
              </a:spcBef>
            </a:pPr>
            <a:r>
              <a:rPr sz="1400" b="1" dirty="0">
                <a:solidFill>
                  <a:srgbClr val="800080"/>
                </a:solidFill>
                <a:latin typeface="Times New Roman"/>
                <a:cs typeface="Times New Roman"/>
              </a:rPr>
              <a:t>GİRESUN</a:t>
            </a:r>
            <a:r>
              <a:rPr sz="1400" b="1" spc="-20" dirty="0">
                <a:solidFill>
                  <a:srgbClr val="80008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800080"/>
                </a:solidFill>
                <a:latin typeface="Times New Roman"/>
                <a:cs typeface="Times New Roman"/>
              </a:rPr>
              <a:t>ÜNİVERSİTESİ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ts val="1595"/>
              </a:lnSpc>
            </a:pPr>
            <a:r>
              <a:rPr sz="1400" b="1" spc="-5" dirty="0">
                <a:solidFill>
                  <a:srgbClr val="800080"/>
                </a:solidFill>
                <a:latin typeface="Times New Roman"/>
                <a:cs typeface="Times New Roman"/>
              </a:rPr>
              <a:t>ALUCRA TURAN </a:t>
            </a:r>
            <a:r>
              <a:rPr sz="1400" b="1" dirty="0">
                <a:solidFill>
                  <a:srgbClr val="800080"/>
                </a:solidFill>
                <a:latin typeface="Times New Roman"/>
                <a:cs typeface="Times New Roman"/>
              </a:rPr>
              <a:t>BULUTCU MESLEK</a:t>
            </a:r>
            <a:r>
              <a:rPr sz="1400" b="1" spc="-10" dirty="0">
                <a:solidFill>
                  <a:srgbClr val="800080"/>
                </a:solidFill>
                <a:latin typeface="Times New Roman"/>
                <a:cs typeface="Times New Roman"/>
              </a:rPr>
              <a:t> </a:t>
            </a:r>
            <a:r>
              <a:rPr sz="1400" b="1" spc="-5" dirty="0">
                <a:solidFill>
                  <a:srgbClr val="800080"/>
                </a:solidFill>
                <a:latin typeface="Times New Roman"/>
                <a:cs typeface="Times New Roman"/>
              </a:rPr>
              <a:t>YÜKSEKOKULU</a:t>
            </a:r>
            <a:endParaRPr sz="1400">
              <a:latin typeface="Times New Roman"/>
              <a:cs typeface="Times New Roman"/>
            </a:endParaRPr>
          </a:p>
          <a:p>
            <a:pPr marL="3723640" marR="3716654" algn="ctr">
              <a:lnSpc>
                <a:spcPts val="2290"/>
              </a:lnSpc>
              <a:spcBef>
                <a:spcPts val="110"/>
              </a:spcBef>
            </a:pPr>
            <a:r>
              <a:rPr sz="2000" b="1" spc="-5" dirty="0">
                <a:solidFill>
                  <a:srgbClr val="000080"/>
                </a:solidFill>
                <a:latin typeface="Times New Roman"/>
                <a:cs typeface="Times New Roman"/>
              </a:rPr>
              <a:t>ORGANİZASYON</a:t>
            </a:r>
            <a:r>
              <a:rPr sz="2000" b="1" spc="-25" dirty="0">
                <a:solidFill>
                  <a:srgbClr val="000080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000080"/>
                </a:solidFill>
                <a:latin typeface="Times New Roman"/>
                <a:cs typeface="Times New Roman"/>
              </a:rPr>
              <a:t>ŞEMASI  (AKADEMİK)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812" y="1424940"/>
            <a:ext cx="56515" cy="56515"/>
          </a:xfrm>
          <a:custGeom>
            <a:avLst/>
            <a:gdLst/>
            <a:ahLst/>
            <a:cxnLst/>
            <a:rect l="l" t="t" r="r" b="b"/>
            <a:pathLst>
              <a:path w="56515" h="56515">
                <a:moveTo>
                  <a:pt x="56388" y="56388"/>
                </a:moveTo>
                <a:lnTo>
                  <a:pt x="0" y="56388"/>
                </a:lnTo>
                <a:lnTo>
                  <a:pt x="0" y="18288"/>
                </a:lnTo>
                <a:lnTo>
                  <a:pt x="56388" y="18288"/>
                </a:lnTo>
                <a:lnTo>
                  <a:pt x="56388" y="56388"/>
                </a:lnTo>
                <a:close/>
              </a:path>
              <a:path w="56515" h="56515">
                <a:moveTo>
                  <a:pt x="56388" y="9144"/>
                </a:moveTo>
                <a:lnTo>
                  <a:pt x="47244" y="9144"/>
                </a:lnTo>
                <a:lnTo>
                  <a:pt x="47244" y="0"/>
                </a:lnTo>
                <a:lnTo>
                  <a:pt x="56388" y="0"/>
                </a:lnTo>
                <a:lnTo>
                  <a:pt x="56388" y="9144"/>
                </a:lnTo>
                <a:close/>
              </a:path>
            </a:pathLst>
          </a:custGeom>
          <a:solidFill>
            <a:srgbClr val="800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1917700" y="1949196"/>
            <a:ext cx="6626859" cy="3661029"/>
            <a:chOff x="1917700" y="1949196"/>
            <a:chExt cx="6626859" cy="3661029"/>
          </a:xfrm>
        </p:grpSpPr>
        <p:sp>
          <p:nvSpPr>
            <p:cNvPr id="5" name="object 5"/>
            <p:cNvSpPr/>
            <p:nvPr/>
          </p:nvSpPr>
          <p:spPr>
            <a:xfrm>
              <a:off x="1917700" y="4848225"/>
              <a:ext cx="6626859" cy="762000"/>
            </a:xfrm>
            <a:custGeom>
              <a:avLst/>
              <a:gdLst/>
              <a:ahLst/>
              <a:cxnLst/>
              <a:rect l="l" t="t" r="r" b="b"/>
              <a:pathLst>
                <a:path w="6626859" h="981710">
                  <a:moveTo>
                    <a:pt x="0" y="981455"/>
                  </a:moveTo>
                  <a:lnTo>
                    <a:pt x="0" y="1523"/>
                  </a:lnTo>
                </a:path>
                <a:path w="6626859" h="981710">
                  <a:moveTo>
                    <a:pt x="6623304" y="658367"/>
                  </a:moveTo>
                  <a:lnTo>
                    <a:pt x="6626352" y="0"/>
                  </a:lnTo>
                </a:path>
                <a:path w="6626859" h="981710">
                  <a:moveTo>
                    <a:pt x="0" y="1523"/>
                  </a:moveTo>
                  <a:lnTo>
                    <a:pt x="6623304" y="1523"/>
                  </a:lnTo>
                </a:path>
              </a:pathLst>
            </a:custGeom>
            <a:ln w="38100">
              <a:solidFill>
                <a:srgbClr val="00A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947416" y="3579114"/>
              <a:ext cx="4459605" cy="0"/>
            </a:xfrm>
            <a:custGeom>
              <a:avLst/>
              <a:gdLst/>
              <a:ahLst/>
              <a:cxnLst/>
              <a:rect l="l" t="t" r="r" b="b"/>
              <a:pathLst>
                <a:path w="4459605">
                  <a:moveTo>
                    <a:pt x="0" y="0"/>
                  </a:moveTo>
                  <a:lnTo>
                    <a:pt x="4459224" y="0"/>
                  </a:lnTo>
                </a:path>
              </a:pathLst>
            </a:custGeom>
            <a:ln w="70103">
              <a:solidFill>
                <a:srgbClr val="00A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165348" y="2011680"/>
              <a:ext cx="3657600" cy="909955"/>
            </a:xfrm>
            <a:custGeom>
              <a:avLst/>
              <a:gdLst/>
              <a:ahLst/>
              <a:cxnLst/>
              <a:rect l="l" t="t" r="r" b="b"/>
              <a:pathLst>
                <a:path w="3657600" h="909955">
                  <a:moveTo>
                    <a:pt x="3505200" y="909828"/>
                  </a:moveTo>
                  <a:lnTo>
                    <a:pt x="150875" y="909828"/>
                  </a:lnTo>
                  <a:lnTo>
                    <a:pt x="102998" y="902183"/>
                  </a:lnTo>
                  <a:lnTo>
                    <a:pt x="61557" y="880859"/>
                  </a:lnTo>
                  <a:lnTo>
                    <a:pt x="28968" y="848270"/>
                  </a:lnTo>
                  <a:lnTo>
                    <a:pt x="7644" y="806829"/>
                  </a:lnTo>
                  <a:lnTo>
                    <a:pt x="0" y="758952"/>
                  </a:lnTo>
                  <a:lnTo>
                    <a:pt x="0" y="152400"/>
                  </a:lnTo>
                  <a:lnTo>
                    <a:pt x="7644" y="104363"/>
                  </a:lnTo>
                  <a:lnTo>
                    <a:pt x="28968" y="62544"/>
                  </a:lnTo>
                  <a:lnTo>
                    <a:pt x="61557" y="29504"/>
                  </a:lnTo>
                  <a:lnTo>
                    <a:pt x="102998" y="7802"/>
                  </a:lnTo>
                  <a:lnTo>
                    <a:pt x="150875" y="0"/>
                  </a:lnTo>
                  <a:lnTo>
                    <a:pt x="3505200" y="0"/>
                  </a:lnTo>
                  <a:lnTo>
                    <a:pt x="3553236" y="7802"/>
                  </a:lnTo>
                  <a:lnTo>
                    <a:pt x="3595055" y="29504"/>
                  </a:lnTo>
                  <a:lnTo>
                    <a:pt x="3628095" y="62544"/>
                  </a:lnTo>
                  <a:lnTo>
                    <a:pt x="3649797" y="104363"/>
                  </a:lnTo>
                  <a:lnTo>
                    <a:pt x="3657600" y="152400"/>
                  </a:lnTo>
                  <a:lnTo>
                    <a:pt x="3657600" y="758952"/>
                  </a:lnTo>
                  <a:lnTo>
                    <a:pt x="3649797" y="806829"/>
                  </a:lnTo>
                  <a:lnTo>
                    <a:pt x="3628095" y="848270"/>
                  </a:lnTo>
                  <a:lnTo>
                    <a:pt x="3595055" y="880859"/>
                  </a:lnTo>
                  <a:lnTo>
                    <a:pt x="3553236" y="902183"/>
                  </a:lnTo>
                  <a:lnTo>
                    <a:pt x="3505200" y="909828"/>
                  </a:lnTo>
                  <a:close/>
                </a:path>
              </a:pathLst>
            </a:custGeom>
            <a:solidFill>
              <a:srgbClr val="E4D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101340" y="1949196"/>
              <a:ext cx="3784600" cy="1036319"/>
            </a:xfrm>
            <a:custGeom>
              <a:avLst/>
              <a:gdLst/>
              <a:ahLst/>
              <a:cxnLst/>
              <a:rect l="l" t="t" r="r" b="b"/>
              <a:pathLst>
                <a:path w="3784600" h="1036319">
                  <a:moveTo>
                    <a:pt x="3569208" y="1036320"/>
                  </a:moveTo>
                  <a:lnTo>
                    <a:pt x="211836" y="1036320"/>
                  </a:lnTo>
                  <a:lnTo>
                    <a:pt x="190500" y="1033780"/>
                  </a:lnTo>
                  <a:lnTo>
                    <a:pt x="147828" y="1024890"/>
                  </a:lnTo>
                  <a:lnTo>
                    <a:pt x="109728" y="1008380"/>
                  </a:lnTo>
                  <a:lnTo>
                    <a:pt x="76200" y="984250"/>
                  </a:lnTo>
                  <a:lnTo>
                    <a:pt x="47244" y="955040"/>
                  </a:lnTo>
                  <a:lnTo>
                    <a:pt x="24384" y="919480"/>
                  </a:lnTo>
                  <a:lnTo>
                    <a:pt x="3048" y="861060"/>
                  </a:lnTo>
                  <a:lnTo>
                    <a:pt x="1422" y="838200"/>
                  </a:lnTo>
                  <a:lnTo>
                    <a:pt x="0" y="820420"/>
                  </a:lnTo>
                  <a:lnTo>
                    <a:pt x="0" y="210820"/>
                  </a:lnTo>
                  <a:lnTo>
                    <a:pt x="1524" y="187960"/>
                  </a:lnTo>
                  <a:lnTo>
                    <a:pt x="10668" y="147320"/>
                  </a:lnTo>
                  <a:lnTo>
                    <a:pt x="27432" y="109220"/>
                  </a:lnTo>
                  <a:lnTo>
                    <a:pt x="50292" y="76200"/>
                  </a:lnTo>
                  <a:lnTo>
                    <a:pt x="80772" y="46990"/>
                  </a:lnTo>
                  <a:lnTo>
                    <a:pt x="115824" y="24130"/>
                  </a:lnTo>
                  <a:lnTo>
                    <a:pt x="153924" y="8890"/>
                  </a:lnTo>
                  <a:lnTo>
                    <a:pt x="196596" y="0"/>
                  </a:lnTo>
                  <a:lnTo>
                    <a:pt x="3572256" y="0"/>
                  </a:lnTo>
                  <a:lnTo>
                    <a:pt x="3616452" y="3810"/>
                  </a:lnTo>
                  <a:lnTo>
                    <a:pt x="3656076" y="17780"/>
                  </a:lnTo>
                  <a:lnTo>
                    <a:pt x="3661301" y="20320"/>
                  </a:lnTo>
                  <a:lnTo>
                    <a:pt x="198120" y="20320"/>
                  </a:lnTo>
                  <a:lnTo>
                    <a:pt x="178308" y="24130"/>
                  </a:lnTo>
                  <a:lnTo>
                    <a:pt x="160020" y="27940"/>
                  </a:lnTo>
                  <a:lnTo>
                    <a:pt x="141732" y="34290"/>
                  </a:lnTo>
                  <a:lnTo>
                    <a:pt x="124968" y="41910"/>
                  </a:lnTo>
                  <a:lnTo>
                    <a:pt x="108204" y="53340"/>
                  </a:lnTo>
                  <a:lnTo>
                    <a:pt x="92964" y="63500"/>
                  </a:lnTo>
                  <a:lnTo>
                    <a:pt x="54864" y="104140"/>
                  </a:lnTo>
                  <a:lnTo>
                    <a:pt x="30480" y="154940"/>
                  </a:lnTo>
                  <a:lnTo>
                    <a:pt x="21336" y="210820"/>
                  </a:lnTo>
                  <a:lnTo>
                    <a:pt x="21336" y="838200"/>
                  </a:lnTo>
                  <a:lnTo>
                    <a:pt x="28956" y="876300"/>
                  </a:lnTo>
                  <a:lnTo>
                    <a:pt x="53340" y="927100"/>
                  </a:lnTo>
                  <a:lnTo>
                    <a:pt x="89916" y="969010"/>
                  </a:lnTo>
                  <a:lnTo>
                    <a:pt x="137160" y="998220"/>
                  </a:lnTo>
                  <a:lnTo>
                    <a:pt x="173736" y="1009650"/>
                  </a:lnTo>
                  <a:lnTo>
                    <a:pt x="213360" y="1014730"/>
                  </a:lnTo>
                  <a:lnTo>
                    <a:pt x="3659886" y="1014730"/>
                  </a:lnTo>
                  <a:lnTo>
                    <a:pt x="3630168" y="1026160"/>
                  </a:lnTo>
                  <a:lnTo>
                    <a:pt x="3610356" y="1031240"/>
                  </a:lnTo>
                  <a:lnTo>
                    <a:pt x="3587496" y="1033780"/>
                  </a:lnTo>
                  <a:lnTo>
                    <a:pt x="3569208" y="1036320"/>
                  </a:lnTo>
                  <a:close/>
                </a:path>
                <a:path w="3784600" h="1036319">
                  <a:moveTo>
                    <a:pt x="3659886" y="1014730"/>
                  </a:moveTo>
                  <a:lnTo>
                    <a:pt x="3569208" y="1014730"/>
                  </a:lnTo>
                  <a:lnTo>
                    <a:pt x="3605784" y="1010920"/>
                  </a:lnTo>
                  <a:lnTo>
                    <a:pt x="3625596" y="1005840"/>
                  </a:lnTo>
                  <a:lnTo>
                    <a:pt x="3675888" y="982980"/>
                  </a:lnTo>
                  <a:lnTo>
                    <a:pt x="3717036" y="946150"/>
                  </a:lnTo>
                  <a:lnTo>
                    <a:pt x="3747516" y="896620"/>
                  </a:lnTo>
                  <a:lnTo>
                    <a:pt x="3762756" y="842010"/>
                  </a:lnTo>
                  <a:lnTo>
                    <a:pt x="3762756" y="195580"/>
                  </a:lnTo>
                  <a:lnTo>
                    <a:pt x="3755136" y="157480"/>
                  </a:lnTo>
                  <a:lnTo>
                    <a:pt x="3720084" y="92710"/>
                  </a:lnTo>
                  <a:lnTo>
                    <a:pt x="3680460" y="54610"/>
                  </a:lnTo>
                  <a:lnTo>
                    <a:pt x="3646932" y="35560"/>
                  </a:lnTo>
                  <a:lnTo>
                    <a:pt x="3592068" y="20320"/>
                  </a:lnTo>
                  <a:lnTo>
                    <a:pt x="3661301" y="20320"/>
                  </a:lnTo>
                  <a:lnTo>
                    <a:pt x="3707892" y="49530"/>
                  </a:lnTo>
                  <a:lnTo>
                    <a:pt x="3736848" y="80010"/>
                  </a:lnTo>
                  <a:lnTo>
                    <a:pt x="3759708" y="114300"/>
                  </a:lnTo>
                  <a:lnTo>
                    <a:pt x="3774948" y="153670"/>
                  </a:lnTo>
                  <a:lnTo>
                    <a:pt x="3784092" y="195580"/>
                  </a:lnTo>
                  <a:lnTo>
                    <a:pt x="3784092" y="824230"/>
                  </a:lnTo>
                  <a:lnTo>
                    <a:pt x="3779520" y="866140"/>
                  </a:lnTo>
                  <a:lnTo>
                    <a:pt x="3765804" y="906780"/>
                  </a:lnTo>
                  <a:lnTo>
                    <a:pt x="3745992" y="942340"/>
                  </a:lnTo>
                  <a:lnTo>
                    <a:pt x="3704844" y="988060"/>
                  </a:lnTo>
                  <a:lnTo>
                    <a:pt x="3669792" y="1010920"/>
                  </a:lnTo>
                  <a:lnTo>
                    <a:pt x="3659886" y="1014730"/>
                  </a:lnTo>
                  <a:close/>
                </a:path>
                <a:path w="3784600" h="1036319">
                  <a:moveTo>
                    <a:pt x="3569208" y="993140"/>
                  </a:moveTo>
                  <a:lnTo>
                    <a:pt x="213360" y="993140"/>
                  </a:lnTo>
                  <a:lnTo>
                    <a:pt x="179832" y="990600"/>
                  </a:lnTo>
                  <a:lnTo>
                    <a:pt x="131064" y="971550"/>
                  </a:lnTo>
                  <a:lnTo>
                    <a:pt x="91440" y="941070"/>
                  </a:lnTo>
                  <a:lnTo>
                    <a:pt x="62484" y="901700"/>
                  </a:lnTo>
                  <a:lnTo>
                    <a:pt x="45720" y="854710"/>
                  </a:lnTo>
                  <a:lnTo>
                    <a:pt x="42672" y="838200"/>
                  </a:lnTo>
                  <a:lnTo>
                    <a:pt x="42672" y="195580"/>
                  </a:lnTo>
                  <a:lnTo>
                    <a:pt x="56388" y="146050"/>
                  </a:lnTo>
                  <a:lnTo>
                    <a:pt x="82296" y="102870"/>
                  </a:lnTo>
                  <a:lnTo>
                    <a:pt x="118872" y="71120"/>
                  </a:lnTo>
                  <a:lnTo>
                    <a:pt x="164592" y="48260"/>
                  </a:lnTo>
                  <a:lnTo>
                    <a:pt x="198120" y="41910"/>
                  </a:lnTo>
                  <a:lnTo>
                    <a:pt x="3587496" y="41910"/>
                  </a:lnTo>
                  <a:lnTo>
                    <a:pt x="3637788" y="55880"/>
                  </a:lnTo>
                  <a:lnTo>
                    <a:pt x="3680460" y="81280"/>
                  </a:lnTo>
                  <a:lnTo>
                    <a:pt x="3681814" y="82550"/>
                  </a:lnTo>
                  <a:lnTo>
                    <a:pt x="214884" y="82550"/>
                  </a:lnTo>
                  <a:lnTo>
                    <a:pt x="187452" y="86360"/>
                  </a:lnTo>
                  <a:lnTo>
                    <a:pt x="141732" y="106680"/>
                  </a:lnTo>
                  <a:lnTo>
                    <a:pt x="106680" y="142240"/>
                  </a:lnTo>
                  <a:lnTo>
                    <a:pt x="89916" y="176530"/>
                  </a:lnTo>
                  <a:lnTo>
                    <a:pt x="85344" y="201930"/>
                  </a:lnTo>
                  <a:lnTo>
                    <a:pt x="85344" y="834390"/>
                  </a:lnTo>
                  <a:lnTo>
                    <a:pt x="96012" y="872490"/>
                  </a:lnTo>
                  <a:lnTo>
                    <a:pt x="123444" y="914400"/>
                  </a:lnTo>
                  <a:lnTo>
                    <a:pt x="164592" y="941070"/>
                  </a:lnTo>
                  <a:lnTo>
                    <a:pt x="202692" y="949960"/>
                  </a:lnTo>
                  <a:lnTo>
                    <a:pt x="3683000" y="949960"/>
                  </a:lnTo>
                  <a:lnTo>
                    <a:pt x="3678936" y="953770"/>
                  </a:lnTo>
                  <a:lnTo>
                    <a:pt x="3636264" y="979170"/>
                  </a:lnTo>
                  <a:lnTo>
                    <a:pt x="3602736" y="990600"/>
                  </a:lnTo>
                  <a:lnTo>
                    <a:pt x="3569208" y="993140"/>
                  </a:lnTo>
                  <a:close/>
                </a:path>
                <a:path w="3784600" h="1036319">
                  <a:moveTo>
                    <a:pt x="3683000" y="949960"/>
                  </a:moveTo>
                  <a:lnTo>
                    <a:pt x="3584448" y="949960"/>
                  </a:lnTo>
                  <a:lnTo>
                    <a:pt x="3608832" y="944880"/>
                  </a:lnTo>
                  <a:lnTo>
                    <a:pt x="3633216" y="934720"/>
                  </a:lnTo>
                  <a:lnTo>
                    <a:pt x="3643884" y="927100"/>
                  </a:lnTo>
                  <a:lnTo>
                    <a:pt x="3662172" y="911860"/>
                  </a:lnTo>
                  <a:lnTo>
                    <a:pt x="3671316" y="902970"/>
                  </a:lnTo>
                  <a:lnTo>
                    <a:pt x="3677412" y="892810"/>
                  </a:lnTo>
                  <a:lnTo>
                    <a:pt x="3685032" y="881380"/>
                  </a:lnTo>
                  <a:lnTo>
                    <a:pt x="3694176" y="857250"/>
                  </a:lnTo>
                  <a:lnTo>
                    <a:pt x="3697224" y="845820"/>
                  </a:lnTo>
                  <a:lnTo>
                    <a:pt x="3698748" y="833120"/>
                  </a:lnTo>
                  <a:lnTo>
                    <a:pt x="3700272" y="819150"/>
                  </a:lnTo>
                  <a:lnTo>
                    <a:pt x="3700272" y="214630"/>
                  </a:lnTo>
                  <a:lnTo>
                    <a:pt x="3694176" y="175260"/>
                  </a:lnTo>
                  <a:lnTo>
                    <a:pt x="3677412" y="140970"/>
                  </a:lnTo>
                  <a:lnTo>
                    <a:pt x="3651504" y="111760"/>
                  </a:lnTo>
                  <a:lnTo>
                    <a:pt x="3607308" y="88900"/>
                  </a:lnTo>
                  <a:lnTo>
                    <a:pt x="3581400" y="85090"/>
                  </a:lnTo>
                  <a:lnTo>
                    <a:pt x="3569208" y="82550"/>
                  </a:lnTo>
                  <a:lnTo>
                    <a:pt x="3681814" y="82550"/>
                  </a:lnTo>
                  <a:lnTo>
                    <a:pt x="3692652" y="92710"/>
                  </a:lnTo>
                  <a:lnTo>
                    <a:pt x="3721608" y="132080"/>
                  </a:lnTo>
                  <a:lnTo>
                    <a:pt x="3741420" y="196850"/>
                  </a:lnTo>
                  <a:lnTo>
                    <a:pt x="3742944" y="214630"/>
                  </a:lnTo>
                  <a:lnTo>
                    <a:pt x="3742944" y="820420"/>
                  </a:lnTo>
                  <a:lnTo>
                    <a:pt x="3733800" y="872490"/>
                  </a:lnTo>
                  <a:lnTo>
                    <a:pt x="3712464" y="916940"/>
                  </a:lnTo>
                  <a:lnTo>
                    <a:pt x="3691128" y="942340"/>
                  </a:lnTo>
                  <a:lnTo>
                    <a:pt x="3683000" y="949960"/>
                  </a:lnTo>
                  <a:close/>
                </a:path>
                <a:path w="3784600" h="1036319">
                  <a:moveTo>
                    <a:pt x="3582924" y="929640"/>
                  </a:moveTo>
                  <a:lnTo>
                    <a:pt x="205740" y="929640"/>
                  </a:lnTo>
                  <a:lnTo>
                    <a:pt x="173736" y="922020"/>
                  </a:lnTo>
                  <a:lnTo>
                    <a:pt x="146304" y="906780"/>
                  </a:lnTo>
                  <a:lnTo>
                    <a:pt x="138684" y="899160"/>
                  </a:lnTo>
                  <a:lnTo>
                    <a:pt x="132588" y="891540"/>
                  </a:lnTo>
                  <a:lnTo>
                    <a:pt x="124968" y="883920"/>
                  </a:lnTo>
                  <a:lnTo>
                    <a:pt x="108204" y="843280"/>
                  </a:lnTo>
                  <a:lnTo>
                    <a:pt x="105156" y="820420"/>
                  </a:lnTo>
                  <a:lnTo>
                    <a:pt x="105156" y="215900"/>
                  </a:lnTo>
                  <a:lnTo>
                    <a:pt x="112776" y="172720"/>
                  </a:lnTo>
                  <a:lnTo>
                    <a:pt x="135636" y="138430"/>
                  </a:lnTo>
                  <a:lnTo>
                    <a:pt x="170688" y="114300"/>
                  </a:lnTo>
                  <a:lnTo>
                    <a:pt x="201168" y="106680"/>
                  </a:lnTo>
                  <a:lnTo>
                    <a:pt x="214884" y="104140"/>
                  </a:lnTo>
                  <a:lnTo>
                    <a:pt x="3578352" y="104140"/>
                  </a:lnTo>
                  <a:lnTo>
                    <a:pt x="3610356" y="111760"/>
                  </a:lnTo>
                  <a:lnTo>
                    <a:pt x="3619500" y="116840"/>
                  </a:lnTo>
                  <a:lnTo>
                    <a:pt x="3632301" y="125730"/>
                  </a:lnTo>
                  <a:lnTo>
                    <a:pt x="214884" y="125730"/>
                  </a:lnTo>
                  <a:lnTo>
                    <a:pt x="202692" y="127000"/>
                  </a:lnTo>
                  <a:lnTo>
                    <a:pt x="193548" y="129540"/>
                  </a:lnTo>
                  <a:lnTo>
                    <a:pt x="185928" y="130810"/>
                  </a:lnTo>
                  <a:lnTo>
                    <a:pt x="178308" y="133350"/>
                  </a:lnTo>
                  <a:lnTo>
                    <a:pt x="163068" y="142240"/>
                  </a:lnTo>
                  <a:lnTo>
                    <a:pt x="156972" y="148590"/>
                  </a:lnTo>
                  <a:lnTo>
                    <a:pt x="150876" y="153670"/>
                  </a:lnTo>
                  <a:lnTo>
                    <a:pt x="129540" y="190500"/>
                  </a:lnTo>
                  <a:lnTo>
                    <a:pt x="126492" y="208280"/>
                  </a:lnTo>
                  <a:lnTo>
                    <a:pt x="126492" y="820420"/>
                  </a:lnTo>
                  <a:lnTo>
                    <a:pt x="128016" y="833120"/>
                  </a:lnTo>
                  <a:lnTo>
                    <a:pt x="129540" y="840740"/>
                  </a:lnTo>
                  <a:lnTo>
                    <a:pt x="131064" y="849630"/>
                  </a:lnTo>
                  <a:lnTo>
                    <a:pt x="135636" y="857250"/>
                  </a:lnTo>
                  <a:lnTo>
                    <a:pt x="138684" y="864870"/>
                  </a:lnTo>
                  <a:lnTo>
                    <a:pt x="143256" y="872490"/>
                  </a:lnTo>
                  <a:lnTo>
                    <a:pt x="155448" y="885190"/>
                  </a:lnTo>
                  <a:lnTo>
                    <a:pt x="161544" y="889000"/>
                  </a:lnTo>
                  <a:lnTo>
                    <a:pt x="167640" y="895350"/>
                  </a:lnTo>
                  <a:lnTo>
                    <a:pt x="175260" y="900430"/>
                  </a:lnTo>
                  <a:lnTo>
                    <a:pt x="182880" y="902970"/>
                  </a:lnTo>
                  <a:lnTo>
                    <a:pt x="192024" y="904240"/>
                  </a:lnTo>
                  <a:lnTo>
                    <a:pt x="201168" y="908050"/>
                  </a:lnTo>
                  <a:lnTo>
                    <a:pt x="3633520" y="908050"/>
                  </a:lnTo>
                  <a:lnTo>
                    <a:pt x="3631692" y="909320"/>
                  </a:lnTo>
                  <a:lnTo>
                    <a:pt x="3624072" y="915670"/>
                  </a:lnTo>
                  <a:lnTo>
                    <a:pt x="3613404" y="919480"/>
                  </a:lnTo>
                  <a:lnTo>
                    <a:pt x="3604260" y="924560"/>
                  </a:lnTo>
                  <a:lnTo>
                    <a:pt x="3582924" y="929640"/>
                  </a:lnTo>
                  <a:close/>
                </a:path>
                <a:path w="3784600" h="1036319">
                  <a:moveTo>
                    <a:pt x="3633520" y="908050"/>
                  </a:moveTo>
                  <a:lnTo>
                    <a:pt x="3581400" y="908050"/>
                  </a:lnTo>
                  <a:lnTo>
                    <a:pt x="3590544" y="906780"/>
                  </a:lnTo>
                  <a:lnTo>
                    <a:pt x="3598164" y="902970"/>
                  </a:lnTo>
                  <a:lnTo>
                    <a:pt x="3607308" y="900430"/>
                  </a:lnTo>
                  <a:lnTo>
                    <a:pt x="3614928" y="896620"/>
                  </a:lnTo>
                  <a:lnTo>
                    <a:pt x="3621024" y="892810"/>
                  </a:lnTo>
                  <a:lnTo>
                    <a:pt x="3627120" y="886460"/>
                  </a:lnTo>
                  <a:lnTo>
                    <a:pt x="3634740" y="880110"/>
                  </a:lnTo>
                  <a:lnTo>
                    <a:pt x="3639312" y="873760"/>
                  </a:lnTo>
                  <a:lnTo>
                    <a:pt x="3648456" y="858520"/>
                  </a:lnTo>
                  <a:lnTo>
                    <a:pt x="3654552" y="843280"/>
                  </a:lnTo>
                  <a:lnTo>
                    <a:pt x="3656076" y="834390"/>
                  </a:lnTo>
                  <a:lnTo>
                    <a:pt x="3657600" y="826770"/>
                  </a:lnTo>
                  <a:lnTo>
                    <a:pt x="3657600" y="201930"/>
                  </a:lnTo>
                  <a:lnTo>
                    <a:pt x="3654552" y="193040"/>
                  </a:lnTo>
                  <a:lnTo>
                    <a:pt x="3653028" y="185420"/>
                  </a:lnTo>
                  <a:lnTo>
                    <a:pt x="3649980" y="176530"/>
                  </a:lnTo>
                  <a:lnTo>
                    <a:pt x="3645408" y="170180"/>
                  </a:lnTo>
                  <a:lnTo>
                    <a:pt x="3640836" y="162560"/>
                  </a:lnTo>
                  <a:lnTo>
                    <a:pt x="3608832" y="134620"/>
                  </a:lnTo>
                  <a:lnTo>
                    <a:pt x="3575304" y="125730"/>
                  </a:lnTo>
                  <a:lnTo>
                    <a:pt x="3632301" y="125730"/>
                  </a:lnTo>
                  <a:lnTo>
                    <a:pt x="3637788" y="129540"/>
                  </a:lnTo>
                  <a:lnTo>
                    <a:pt x="3645408" y="134620"/>
                  </a:lnTo>
                  <a:lnTo>
                    <a:pt x="3653028" y="142240"/>
                  </a:lnTo>
                  <a:lnTo>
                    <a:pt x="3672840" y="179070"/>
                  </a:lnTo>
                  <a:lnTo>
                    <a:pt x="3678936" y="214630"/>
                  </a:lnTo>
                  <a:lnTo>
                    <a:pt x="3678936" y="830580"/>
                  </a:lnTo>
                  <a:lnTo>
                    <a:pt x="3666744" y="871220"/>
                  </a:lnTo>
                  <a:lnTo>
                    <a:pt x="3640836" y="902970"/>
                  </a:lnTo>
                  <a:lnTo>
                    <a:pt x="3633520" y="90805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3369055" y="2139195"/>
            <a:ext cx="3248025" cy="50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1910"/>
              </a:lnSpc>
              <a:spcBef>
                <a:spcPts val="95"/>
              </a:spcBef>
            </a:pPr>
            <a:r>
              <a:rPr sz="1600" b="1" spc="-5" dirty="0">
                <a:latin typeface="Times New Roman"/>
                <a:cs typeface="Times New Roman"/>
              </a:rPr>
              <a:t>MÜDÜR</a:t>
            </a:r>
            <a:endParaRPr sz="1600">
              <a:latin typeface="Times New Roman"/>
              <a:cs typeface="Times New Roman"/>
            </a:endParaRPr>
          </a:p>
          <a:p>
            <a:pPr algn="ctr">
              <a:lnSpc>
                <a:spcPts val="1910"/>
              </a:lnSpc>
            </a:pPr>
            <a:r>
              <a:rPr sz="1600" b="1" spc="-5" dirty="0">
                <a:latin typeface="Times New Roman"/>
                <a:cs typeface="Times New Roman"/>
              </a:rPr>
              <a:t>Dr. Öğretim </a:t>
            </a:r>
            <a:r>
              <a:rPr sz="1600" b="1">
                <a:latin typeface="Times New Roman"/>
                <a:cs typeface="Times New Roman"/>
              </a:rPr>
              <a:t>Üyesi </a:t>
            </a:r>
            <a:r>
              <a:rPr lang="tr-TR" sz="1600" b="1" spc="-5" dirty="0">
                <a:latin typeface="Times New Roman"/>
                <a:cs typeface="Times New Roman"/>
              </a:rPr>
              <a:t>Uğur BELLİKLİ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17500" y="3019425"/>
            <a:ext cx="2745232" cy="1600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149225">
              <a:lnSpc>
                <a:spcPct val="100000"/>
              </a:lnSpc>
              <a:spcBef>
                <a:spcPts val="360"/>
              </a:spcBef>
            </a:pPr>
            <a:r>
              <a:rPr lang="tr-TR" sz="900" b="1" dirty="0">
                <a:solidFill>
                  <a:srgbClr val="0C0C0C"/>
                </a:solidFill>
                <a:latin typeface="Times New Roman"/>
                <a:cs typeface="Times New Roman"/>
              </a:rPr>
              <a:t>MESLEK </a:t>
            </a:r>
            <a:r>
              <a:rPr lang="tr-TR" sz="900" b="1" spc="-5" dirty="0">
                <a:solidFill>
                  <a:srgbClr val="0C0C0C"/>
                </a:solidFill>
                <a:latin typeface="Times New Roman"/>
                <a:cs typeface="Times New Roman"/>
              </a:rPr>
              <a:t>YÜKSEKOKUL</a:t>
            </a:r>
            <a:r>
              <a:rPr lang="tr-TR" sz="900" b="1" spc="-35" dirty="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lang="tr-TR" sz="900" b="1" dirty="0">
                <a:solidFill>
                  <a:srgbClr val="0C0C0C"/>
                </a:solidFill>
                <a:latin typeface="Times New Roman"/>
                <a:cs typeface="Times New Roman"/>
              </a:rPr>
              <a:t>KURULU</a:t>
            </a:r>
            <a:endParaRPr lang="tr-TR" sz="900" dirty="0">
              <a:latin typeface="Times New Roman"/>
              <a:cs typeface="Times New Roman"/>
            </a:endParaRPr>
          </a:p>
          <a:p>
            <a:pPr marL="228600" indent="-228600">
              <a:lnSpc>
                <a:spcPct val="100000"/>
              </a:lnSpc>
              <a:spcBef>
                <a:spcPts val="5"/>
              </a:spcBef>
              <a:buFont typeface="+mj-lt"/>
              <a:buAutoNum type="arabicPeriod"/>
            </a:pPr>
            <a:endParaRPr lang="tr-TR" sz="900" dirty="0">
              <a:latin typeface="Times New Roman"/>
              <a:cs typeface="Times New Roman"/>
            </a:endParaRPr>
          </a:p>
          <a:p>
            <a:pPr marL="325755" marR="385445" indent="-228600">
              <a:lnSpc>
                <a:spcPts val="1030"/>
              </a:lnSpc>
              <a:buFont typeface="+mj-lt"/>
              <a:buAutoNum type="arabicPeriod"/>
            </a:pPr>
            <a:r>
              <a:rPr lang="tr-TR" sz="900" spc="-5" dirty="0">
                <a:latin typeface="Times New Roman"/>
                <a:cs typeface="Times New Roman"/>
              </a:rPr>
              <a:t>Dr. Öğr. Üyesi  Uğur BELLİKLİ </a:t>
            </a:r>
          </a:p>
          <a:p>
            <a:pPr marL="325755" marR="385445" indent="-228600">
              <a:lnSpc>
                <a:spcPts val="1030"/>
              </a:lnSpc>
              <a:buFont typeface="+mj-lt"/>
              <a:buAutoNum type="arabicPeriod"/>
            </a:pPr>
            <a:r>
              <a:rPr lang="tr-TR" sz="900" spc="-5" dirty="0">
                <a:latin typeface="Times New Roman"/>
                <a:cs typeface="Times New Roman"/>
              </a:rPr>
              <a:t>Öğr. Gör. Sefa Eyyüp</a:t>
            </a:r>
            <a:r>
              <a:rPr lang="tr-TR" sz="900" dirty="0">
                <a:latin typeface="Times New Roman"/>
                <a:cs typeface="Times New Roman"/>
              </a:rPr>
              <a:t> ÇİÇEK</a:t>
            </a:r>
          </a:p>
          <a:p>
            <a:pPr marL="325755" marR="508000" indent="-228600">
              <a:lnSpc>
                <a:spcPts val="1030"/>
              </a:lnSpc>
              <a:spcBef>
                <a:spcPts val="5"/>
              </a:spcBef>
              <a:buFont typeface="+mj-lt"/>
              <a:buAutoNum type="arabicPeriod"/>
            </a:pPr>
            <a:r>
              <a:rPr lang="tr-TR" sz="900" spc="-5" dirty="0">
                <a:latin typeface="Times New Roman"/>
                <a:cs typeface="Times New Roman"/>
              </a:rPr>
              <a:t>Öğr. Gör. </a:t>
            </a:r>
            <a:r>
              <a:rPr lang="tr-TR" sz="900" dirty="0">
                <a:latin typeface="Times New Roman"/>
                <a:cs typeface="Times New Roman"/>
              </a:rPr>
              <a:t>İ. </a:t>
            </a:r>
            <a:r>
              <a:rPr lang="tr-TR" sz="900" spc="-5" dirty="0">
                <a:latin typeface="Times New Roman"/>
                <a:cs typeface="Times New Roman"/>
              </a:rPr>
              <a:t>Gökhan GÜRSOY  </a:t>
            </a:r>
          </a:p>
          <a:p>
            <a:pPr marL="325755" marR="508000" indent="-228600">
              <a:lnSpc>
                <a:spcPts val="1030"/>
              </a:lnSpc>
              <a:spcBef>
                <a:spcPts val="5"/>
              </a:spcBef>
              <a:buFont typeface="+mj-lt"/>
              <a:buAutoNum type="arabicPeriod"/>
            </a:pPr>
            <a:r>
              <a:rPr lang="tr-TR" sz="900" spc="-5" dirty="0">
                <a:latin typeface="Times New Roman"/>
                <a:cs typeface="Times New Roman"/>
              </a:rPr>
              <a:t>Öğr. Gör. Emel</a:t>
            </a:r>
            <a:r>
              <a:rPr lang="tr-TR" sz="900" spc="-15" dirty="0">
                <a:latin typeface="Times New Roman"/>
                <a:cs typeface="Times New Roman"/>
              </a:rPr>
              <a:t> </a:t>
            </a:r>
            <a:r>
              <a:rPr lang="tr-TR" sz="900" dirty="0">
                <a:latin typeface="Times New Roman"/>
                <a:cs typeface="Times New Roman"/>
              </a:rPr>
              <a:t>POLAT</a:t>
            </a:r>
          </a:p>
          <a:p>
            <a:pPr marL="325755" marR="469900" indent="-228600">
              <a:lnSpc>
                <a:spcPts val="1030"/>
              </a:lnSpc>
              <a:spcBef>
                <a:spcPts val="15"/>
              </a:spcBef>
              <a:buFont typeface="+mj-lt"/>
              <a:buAutoNum type="arabicPeriod"/>
            </a:pPr>
            <a:r>
              <a:rPr lang="tr-TR" sz="900" spc="-5" dirty="0">
                <a:latin typeface="Times New Roman"/>
                <a:cs typeface="Times New Roman"/>
              </a:rPr>
              <a:t>Öğr. Gör. Hasan HELİMOĞLU  </a:t>
            </a:r>
          </a:p>
          <a:p>
            <a:pPr marL="325755" marR="469900" indent="-228600">
              <a:lnSpc>
                <a:spcPts val="1030"/>
              </a:lnSpc>
              <a:spcBef>
                <a:spcPts val="15"/>
              </a:spcBef>
              <a:buFont typeface="+mj-lt"/>
              <a:buAutoNum type="arabicPeriod"/>
            </a:pPr>
            <a:r>
              <a:rPr lang="tr-TR" sz="900" spc="-5" dirty="0">
                <a:latin typeface="Times New Roman"/>
                <a:cs typeface="Times New Roman"/>
              </a:rPr>
              <a:t>Dr. Öğr. Üyesi Uğur BELLİKLİ </a:t>
            </a:r>
            <a:endParaRPr lang="tr-TR" sz="900" dirty="0">
              <a:latin typeface="Times New Roman"/>
              <a:cs typeface="Times New Roman"/>
            </a:endParaRPr>
          </a:p>
          <a:p>
            <a:pPr marL="325755" marR="500380" indent="-228600">
              <a:lnSpc>
                <a:spcPts val="1030"/>
              </a:lnSpc>
              <a:spcBef>
                <a:spcPts val="5"/>
              </a:spcBef>
              <a:buFont typeface="+mj-lt"/>
              <a:buAutoNum type="arabicPeriod"/>
            </a:pPr>
            <a:r>
              <a:rPr lang="tr-TR" sz="900" spc="-5" dirty="0">
                <a:latin typeface="Times New Roman"/>
                <a:cs typeface="Times New Roman"/>
              </a:rPr>
              <a:t>Öğr. Gör. Mehmet </a:t>
            </a:r>
            <a:r>
              <a:rPr lang="tr-TR" sz="900" dirty="0">
                <a:latin typeface="Times New Roman"/>
                <a:cs typeface="Times New Roman"/>
              </a:rPr>
              <a:t>AKİF </a:t>
            </a:r>
            <a:r>
              <a:rPr lang="tr-TR" sz="900" spc="-10" dirty="0">
                <a:latin typeface="Times New Roman"/>
                <a:cs typeface="Times New Roman"/>
              </a:rPr>
              <a:t>SARI </a:t>
            </a:r>
          </a:p>
          <a:p>
            <a:pPr marL="325755" marR="500380" indent="-228600">
              <a:lnSpc>
                <a:spcPts val="1030"/>
              </a:lnSpc>
              <a:spcBef>
                <a:spcPts val="5"/>
              </a:spcBef>
              <a:buFont typeface="+mj-lt"/>
              <a:buAutoNum type="arabicPeriod"/>
            </a:pPr>
            <a:r>
              <a:rPr lang="tr-TR" sz="900" spc="-5" dirty="0">
                <a:latin typeface="Times New Roman"/>
                <a:cs typeface="Times New Roman"/>
              </a:rPr>
              <a:t>Öğr. Gör. </a:t>
            </a:r>
            <a:r>
              <a:rPr lang="tr-TR" sz="900" spc="-10" dirty="0">
                <a:latin typeface="Times New Roman"/>
                <a:cs typeface="Times New Roman"/>
              </a:rPr>
              <a:t>Burhan ERDOĞAN</a:t>
            </a:r>
          </a:p>
          <a:p>
            <a:pPr marL="325755" marR="500380" indent="-228600">
              <a:lnSpc>
                <a:spcPts val="1030"/>
              </a:lnSpc>
              <a:spcBef>
                <a:spcPts val="5"/>
              </a:spcBef>
              <a:buFont typeface="+mj-lt"/>
              <a:buAutoNum type="arabicPeriod"/>
            </a:pPr>
            <a:r>
              <a:rPr lang="tr-TR" sz="900" spc="-10" dirty="0">
                <a:latin typeface="Times New Roman"/>
                <a:cs typeface="Times New Roman"/>
              </a:rPr>
              <a:t>Öğr. Gör. Şennur ERKOCA</a:t>
            </a:r>
          </a:p>
          <a:p>
            <a:pPr marL="325755" marR="500380" indent="-228600">
              <a:lnSpc>
                <a:spcPts val="1030"/>
              </a:lnSpc>
              <a:spcBef>
                <a:spcPts val="5"/>
              </a:spcBef>
              <a:buFont typeface="+mj-lt"/>
              <a:buAutoNum type="arabicPeriod"/>
            </a:pPr>
            <a:r>
              <a:rPr lang="tr-TR" sz="900" spc="-5" dirty="0">
                <a:latin typeface="Times New Roman"/>
                <a:cs typeface="Times New Roman"/>
              </a:rPr>
              <a:t>Raportör  </a:t>
            </a:r>
            <a:r>
              <a:rPr lang="tr-TR" sz="900" spc="-5" dirty="0">
                <a:latin typeface="Verdana"/>
                <a:cs typeface="Verdana"/>
              </a:rPr>
              <a:t>Recai ALACAHAN</a:t>
            </a:r>
            <a:endParaRPr lang="tr-TR" sz="900" dirty="0">
              <a:latin typeface="Verdana"/>
              <a:cs typeface="Verdana"/>
            </a:endParaRPr>
          </a:p>
          <a:p>
            <a:pPr marL="325755" marR="500380" indent="-228600">
              <a:lnSpc>
                <a:spcPts val="1030"/>
              </a:lnSpc>
              <a:spcBef>
                <a:spcPts val="5"/>
              </a:spcBef>
              <a:buFont typeface="+mj-lt"/>
              <a:buAutoNum type="arabicPeriod"/>
            </a:pPr>
            <a:endParaRPr lang="tr-TR" sz="900" dirty="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394447" y="3066288"/>
            <a:ext cx="2659379" cy="117233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98425">
              <a:lnSpc>
                <a:spcPct val="100000"/>
              </a:lnSpc>
              <a:spcBef>
                <a:spcPts val="360"/>
              </a:spcBef>
            </a:pPr>
            <a:r>
              <a:rPr lang="tr-TR" sz="900" b="1" dirty="0">
                <a:solidFill>
                  <a:srgbClr val="0C0C0C"/>
                </a:solidFill>
                <a:latin typeface="Times New Roman"/>
                <a:cs typeface="Times New Roman"/>
              </a:rPr>
              <a:t>MESLEK </a:t>
            </a:r>
            <a:r>
              <a:rPr lang="tr-TR" sz="900" b="1" spc="-5" dirty="0">
                <a:solidFill>
                  <a:srgbClr val="0C0C0C"/>
                </a:solidFill>
                <a:latin typeface="Times New Roman"/>
                <a:cs typeface="Times New Roman"/>
              </a:rPr>
              <a:t>YÜKSEKOKUL YÖNETİM</a:t>
            </a:r>
            <a:r>
              <a:rPr lang="tr-TR" sz="900" b="1" spc="5" dirty="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lang="tr-TR" sz="900" b="1" spc="-5" dirty="0">
                <a:solidFill>
                  <a:srgbClr val="0C0C0C"/>
                </a:solidFill>
                <a:latin typeface="Times New Roman"/>
                <a:cs typeface="Times New Roman"/>
              </a:rPr>
              <a:t>KURULU</a:t>
            </a:r>
            <a:endParaRPr lang="tr-TR" sz="9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lang="tr-TR" sz="900" dirty="0">
              <a:latin typeface="Times New Roman"/>
              <a:cs typeface="Times New Roman"/>
            </a:endParaRPr>
          </a:p>
          <a:p>
            <a:pPr marL="222250" indent="-125730">
              <a:lnSpc>
                <a:spcPts val="1055"/>
              </a:lnSpc>
              <a:buFontTx/>
              <a:buAutoNum type="arabicPlain"/>
              <a:tabLst>
                <a:tab pos="222885" algn="l"/>
              </a:tabLst>
            </a:pPr>
            <a:r>
              <a:rPr lang="tr-TR" sz="900" spc="-5" dirty="0">
                <a:latin typeface="Times New Roman"/>
                <a:cs typeface="Times New Roman"/>
              </a:rPr>
              <a:t> Dr. Öğr. Üyesi Uğur Bellikli</a:t>
            </a:r>
          </a:p>
          <a:p>
            <a:pPr marL="97155" marR="609600">
              <a:lnSpc>
                <a:spcPts val="1040"/>
              </a:lnSpc>
              <a:spcBef>
                <a:spcPts val="45"/>
              </a:spcBef>
              <a:buAutoNum type="arabicPlain"/>
              <a:tabLst>
                <a:tab pos="222885" algn="l"/>
              </a:tabLst>
            </a:pPr>
            <a:r>
              <a:rPr lang="tr-TR" sz="900" spc="-5" dirty="0">
                <a:latin typeface="Times New Roman"/>
                <a:cs typeface="Times New Roman"/>
              </a:rPr>
              <a:t>   Öğr. Gör. Mehmet Akif Sarı</a:t>
            </a:r>
          </a:p>
          <a:p>
            <a:pPr marL="97155" marR="609600">
              <a:lnSpc>
                <a:spcPts val="1040"/>
              </a:lnSpc>
              <a:spcBef>
                <a:spcPts val="45"/>
              </a:spcBef>
              <a:tabLst>
                <a:tab pos="222885" algn="l"/>
              </a:tabLst>
            </a:pPr>
            <a:r>
              <a:rPr lang="tr-TR" sz="900" dirty="0">
                <a:latin typeface="Times New Roman"/>
                <a:cs typeface="Times New Roman"/>
              </a:rPr>
              <a:t>3   Doç. Dr. </a:t>
            </a:r>
            <a:r>
              <a:rPr lang="tr-TR" sz="900" spc="-5" dirty="0">
                <a:latin typeface="Times New Roman"/>
                <a:cs typeface="Times New Roman"/>
              </a:rPr>
              <a:t>Hasan Hüseyin Aksu</a:t>
            </a:r>
            <a:endParaRPr lang="tr-TR" sz="900" dirty="0">
              <a:latin typeface="Times New Roman"/>
              <a:cs typeface="Times New Roman"/>
            </a:endParaRPr>
          </a:p>
          <a:p>
            <a:pPr marL="222250" indent="-125730">
              <a:lnSpc>
                <a:spcPts val="985"/>
              </a:lnSpc>
              <a:buAutoNum type="arabicPlain" startAt="4"/>
              <a:tabLst>
                <a:tab pos="222885" algn="l"/>
              </a:tabLst>
            </a:pPr>
            <a:r>
              <a:rPr lang="tr-TR" sz="900" dirty="0">
                <a:latin typeface="Times New Roman"/>
                <a:cs typeface="Times New Roman"/>
              </a:rPr>
              <a:t>Dr. </a:t>
            </a:r>
            <a:r>
              <a:rPr lang="tr-TR" sz="900" spc="-5" dirty="0">
                <a:latin typeface="Times New Roman"/>
                <a:cs typeface="Times New Roman"/>
              </a:rPr>
              <a:t>Öğr. </a:t>
            </a:r>
            <a:r>
              <a:rPr lang="tr-TR" sz="900" spc="-10" dirty="0">
                <a:latin typeface="Times New Roman"/>
                <a:cs typeface="Times New Roman"/>
              </a:rPr>
              <a:t>Üyesi </a:t>
            </a:r>
            <a:r>
              <a:rPr lang="tr-TR" sz="900" dirty="0">
                <a:latin typeface="Times New Roman"/>
                <a:cs typeface="Times New Roman"/>
              </a:rPr>
              <a:t>Yavuz Selim Göl</a:t>
            </a:r>
          </a:p>
          <a:p>
            <a:pPr marL="97155" marR="944244">
              <a:lnSpc>
                <a:spcPts val="1030"/>
              </a:lnSpc>
              <a:spcBef>
                <a:spcPts val="50"/>
              </a:spcBef>
              <a:buAutoNum type="arabicPlain" startAt="4"/>
              <a:tabLst>
                <a:tab pos="222885" algn="l"/>
              </a:tabLst>
            </a:pPr>
            <a:r>
              <a:rPr lang="tr-TR" sz="900" dirty="0">
                <a:latin typeface="Times New Roman"/>
                <a:cs typeface="Times New Roman"/>
              </a:rPr>
              <a:t>   Dr. </a:t>
            </a:r>
            <a:r>
              <a:rPr lang="tr-TR" sz="900" spc="-5" dirty="0">
                <a:latin typeface="Times New Roman"/>
                <a:cs typeface="Times New Roman"/>
              </a:rPr>
              <a:t>Öğr. </a:t>
            </a:r>
            <a:r>
              <a:rPr lang="tr-TR" sz="900" spc="-10" dirty="0">
                <a:latin typeface="Times New Roman"/>
                <a:cs typeface="Times New Roman"/>
              </a:rPr>
              <a:t>Üyesi </a:t>
            </a:r>
            <a:r>
              <a:rPr lang="tr-TR" sz="900" spc="-5" dirty="0">
                <a:latin typeface="Times New Roman"/>
                <a:cs typeface="Times New Roman"/>
              </a:rPr>
              <a:t>Temel Topal </a:t>
            </a:r>
          </a:p>
          <a:p>
            <a:pPr marL="97155" marR="944244">
              <a:lnSpc>
                <a:spcPts val="1030"/>
              </a:lnSpc>
              <a:spcBef>
                <a:spcPts val="50"/>
              </a:spcBef>
              <a:tabLst>
                <a:tab pos="222885" algn="l"/>
              </a:tabLst>
            </a:pPr>
            <a:r>
              <a:rPr lang="tr-TR" sz="900" dirty="0">
                <a:latin typeface="Times New Roman"/>
                <a:cs typeface="Times New Roman"/>
              </a:rPr>
              <a:t>6   </a:t>
            </a:r>
            <a:r>
              <a:rPr lang="tr-TR" sz="900" spc="-5" dirty="0">
                <a:latin typeface="Times New Roman"/>
                <a:cs typeface="Times New Roman"/>
              </a:rPr>
              <a:t>Raportör </a:t>
            </a:r>
            <a:r>
              <a:rPr lang="tr-TR" sz="900" spc="-5" dirty="0">
                <a:latin typeface="Verdana"/>
                <a:cs typeface="Verdana"/>
              </a:rPr>
              <a:t>Recai ALACAHAN</a:t>
            </a:r>
            <a:endParaRPr lang="tr-TR" sz="900" dirty="0">
              <a:latin typeface="Verdana"/>
              <a:cs typeface="Verdana"/>
            </a:endParaRPr>
          </a:p>
          <a:p>
            <a:pPr marL="97155" marR="944244">
              <a:lnSpc>
                <a:spcPts val="1030"/>
              </a:lnSpc>
              <a:spcBef>
                <a:spcPts val="50"/>
              </a:spcBef>
              <a:tabLst>
                <a:tab pos="222885" algn="l"/>
              </a:tabLst>
            </a:pPr>
            <a:endParaRPr lang="tr-TR" sz="900" dirty="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850900" y="5457825"/>
            <a:ext cx="2240280" cy="533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ctr">
              <a:lnSpc>
                <a:spcPct val="100000"/>
              </a:lnSpc>
              <a:spcBef>
                <a:spcPts val="330"/>
              </a:spcBef>
            </a:pPr>
            <a:r>
              <a:rPr lang="tr-TR" sz="1000" spc="-5" dirty="0">
                <a:latin typeface="Times New Roman"/>
                <a:cs typeface="Times New Roman"/>
              </a:rPr>
              <a:t>Müdür Yardımcısı</a:t>
            </a: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lang="tr-TR" sz="1000" spc="-5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lang="tr-TR" sz="1000" spc="-5" dirty="0">
                <a:latin typeface="Times New Roman"/>
                <a:cs typeface="Times New Roman"/>
              </a:rPr>
              <a:t>Öğr. Gör. Mehmet Akif Sarı</a:t>
            </a:r>
          </a:p>
        </p:txBody>
      </p:sp>
      <p:sp>
        <p:nvSpPr>
          <p:cNvPr id="16" name="object 16"/>
          <p:cNvSpPr/>
          <p:nvPr/>
        </p:nvSpPr>
        <p:spPr>
          <a:xfrm>
            <a:off x="3746500" y="5762625"/>
            <a:ext cx="2971800" cy="129539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874394">
              <a:lnSpc>
                <a:spcPct val="100000"/>
              </a:lnSpc>
              <a:spcBef>
                <a:spcPts val="330"/>
              </a:spcBef>
            </a:pPr>
            <a:r>
              <a:rPr lang="tr-TR" sz="900" b="1" dirty="0">
                <a:latin typeface="Times New Roman"/>
                <a:cs typeface="Times New Roman"/>
              </a:rPr>
              <a:t>Bölüm</a:t>
            </a:r>
            <a:r>
              <a:rPr lang="tr-TR" sz="900" b="1" spc="-30" dirty="0">
                <a:latin typeface="Times New Roman"/>
                <a:cs typeface="Times New Roman"/>
              </a:rPr>
              <a:t> </a:t>
            </a:r>
            <a:r>
              <a:rPr lang="tr-TR" sz="900" b="1" spc="-5" dirty="0">
                <a:latin typeface="Times New Roman"/>
                <a:cs typeface="Times New Roman"/>
              </a:rPr>
              <a:t>Başkanları</a:t>
            </a:r>
            <a:endParaRPr lang="tr-TR" sz="900" dirty="0">
              <a:latin typeface="Times New Roman"/>
              <a:cs typeface="Times New Roman"/>
            </a:endParaRPr>
          </a:p>
          <a:p>
            <a:pPr marL="327660" marR="554990"/>
            <a:r>
              <a:rPr lang="tr-TR" sz="900" spc="-5" dirty="0">
                <a:latin typeface="Times New Roman"/>
                <a:cs typeface="Times New Roman"/>
              </a:rPr>
              <a:t>1  Finans- Bankacılık ve Sigortacılık  </a:t>
            </a:r>
          </a:p>
          <a:p>
            <a:pPr marL="327660" marR="554990"/>
            <a:r>
              <a:rPr lang="tr-TR" sz="900" spc="-5" dirty="0">
                <a:latin typeface="Times New Roman"/>
                <a:cs typeface="Times New Roman"/>
              </a:rPr>
              <a:t>2  Büro Hizmetleri </a:t>
            </a:r>
            <a:r>
              <a:rPr lang="tr-TR" sz="900" spc="-10" dirty="0">
                <a:latin typeface="Times New Roman"/>
                <a:cs typeface="Times New Roman"/>
              </a:rPr>
              <a:t>ve</a:t>
            </a:r>
            <a:r>
              <a:rPr lang="tr-TR" sz="900" spc="25" dirty="0">
                <a:latin typeface="Times New Roman"/>
                <a:cs typeface="Times New Roman"/>
              </a:rPr>
              <a:t> </a:t>
            </a:r>
            <a:r>
              <a:rPr lang="tr-TR" sz="900" spc="-5" dirty="0">
                <a:latin typeface="Times New Roman"/>
                <a:cs typeface="Times New Roman"/>
              </a:rPr>
              <a:t>Sekreterlik</a:t>
            </a:r>
            <a:endParaRPr lang="tr-TR" sz="900" dirty="0">
              <a:latin typeface="Times New Roman"/>
              <a:cs typeface="Times New Roman"/>
            </a:endParaRPr>
          </a:p>
          <a:p>
            <a:pPr marL="327660" marR="960755">
              <a:spcBef>
                <a:spcPts val="5"/>
              </a:spcBef>
            </a:pPr>
            <a:r>
              <a:rPr lang="tr-TR" sz="900" spc="-5" dirty="0">
                <a:latin typeface="Times New Roman"/>
                <a:cs typeface="Times New Roman"/>
              </a:rPr>
              <a:t>3  Pazarlama ve Reklamcılık </a:t>
            </a:r>
          </a:p>
          <a:p>
            <a:pPr marL="327660" marR="960755">
              <a:spcBef>
                <a:spcPts val="5"/>
              </a:spcBef>
            </a:pPr>
            <a:r>
              <a:rPr lang="tr-TR" sz="900" spc="-5" dirty="0">
                <a:latin typeface="Times New Roman"/>
                <a:cs typeface="Times New Roman"/>
              </a:rPr>
              <a:t>4  Muhasebe ve </a:t>
            </a:r>
            <a:r>
              <a:rPr lang="tr-TR" sz="900" dirty="0">
                <a:latin typeface="Times New Roman"/>
                <a:cs typeface="Times New Roman"/>
              </a:rPr>
              <a:t>Vergi</a:t>
            </a:r>
          </a:p>
          <a:p>
            <a:pPr marL="556260" marR="960755" indent="-228600">
              <a:spcBef>
                <a:spcPts val="5"/>
              </a:spcBef>
            </a:pPr>
            <a:r>
              <a:rPr lang="tr-TR" sz="900" spc="-5" dirty="0">
                <a:latin typeface="Times New Roman"/>
                <a:cs typeface="Times New Roman"/>
              </a:rPr>
              <a:t>5  Yönetim </a:t>
            </a:r>
            <a:r>
              <a:rPr lang="tr-TR" sz="900" spc="-10" dirty="0">
                <a:latin typeface="Times New Roman"/>
                <a:cs typeface="Times New Roman"/>
              </a:rPr>
              <a:t>ve </a:t>
            </a:r>
            <a:r>
              <a:rPr lang="tr-TR" sz="900" dirty="0">
                <a:latin typeface="Times New Roman"/>
                <a:cs typeface="Times New Roman"/>
              </a:rPr>
              <a:t>Organizasyon</a:t>
            </a:r>
          </a:p>
          <a:p>
            <a:pPr marL="556260" marR="960755" indent="-228600">
              <a:spcBef>
                <a:spcPts val="5"/>
              </a:spcBef>
            </a:pPr>
            <a:r>
              <a:rPr lang="tr-TR" sz="900" spc="-5" dirty="0">
                <a:latin typeface="Times New Roman"/>
                <a:cs typeface="Times New Roman"/>
              </a:rPr>
              <a:t>6  Veterinerlik</a:t>
            </a:r>
          </a:p>
          <a:p>
            <a:pPr marL="556260" marR="960755" indent="-228600">
              <a:spcBef>
                <a:spcPts val="5"/>
              </a:spcBef>
            </a:pPr>
            <a:r>
              <a:rPr lang="tr-TR" sz="900" spc="-5" dirty="0">
                <a:latin typeface="Times New Roman"/>
                <a:cs typeface="Times New Roman"/>
              </a:rPr>
              <a:t>7  Pazarlama ve dış ticaret</a:t>
            </a:r>
          </a:p>
          <a:p>
            <a:pPr marL="556260" marR="960755" indent="-228600">
              <a:spcBef>
                <a:spcPts val="5"/>
              </a:spcBef>
            </a:pPr>
            <a:r>
              <a:rPr lang="tr-TR" sz="900" dirty="0">
                <a:latin typeface="Times New Roman"/>
                <a:cs typeface="Times New Roman"/>
              </a:rPr>
              <a:t>8  Sosyal Hizmetler ve Danışmanlık</a:t>
            </a:r>
          </a:p>
        </p:txBody>
      </p:sp>
      <p:grpSp>
        <p:nvGrpSpPr>
          <p:cNvPr id="18" name="object 18"/>
          <p:cNvGrpSpPr/>
          <p:nvPr/>
        </p:nvGrpSpPr>
        <p:grpSpPr>
          <a:xfrm>
            <a:off x="4965700" y="2943225"/>
            <a:ext cx="41275" cy="1991360"/>
            <a:chOff x="4975097" y="2926080"/>
            <a:chExt cx="41275" cy="1991360"/>
          </a:xfrm>
        </p:grpSpPr>
        <p:sp>
          <p:nvSpPr>
            <p:cNvPr id="19" name="object 19"/>
            <p:cNvSpPr/>
            <p:nvPr/>
          </p:nvSpPr>
          <p:spPr>
            <a:xfrm>
              <a:off x="4994147" y="2926080"/>
              <a:ext cx="0" cy="228600"/>
            </a:xfrm>
            <a:custGeom>
              <a:avLst/>
              <a:gdLst/>
              <a:ahLst/>
              <a:cxnLst/>
              <a:rect l="l" t="t" r="r" b="b"/>
              <a:pathLst>
                <a:path h="228600">
                  <a:moveTo>
                    <a:pt x="0" y="228600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4F80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995671" y="3131820"/>
              <a:ext cx="1905" cy="1766570"/>
            </a:xfrm>
            <a:custGeom>
              <a:avLst/>
              <a:gdLst/>
              <a:ahLst/>
              <a:cxnLst/>
              <a:rect l="l" t="t" r="r" b="b"/>
              <a:pathLst>
                <a:path w="1904" h="1766570">
                  <a:moveTo>
                    <a:pt x="0" y="1766315"/>
                  </a:moveTo>
                  <a:lnTo>
                    <a:pt x="1524" y="0"/>
                  </a:lnTo>
                </a:path>
              </a:pathLst>
            </a:custGeom>
            <a:ln w="38100">
              <a:solidFill>
                <a:srgbClr val="00A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1" name="object 18"/>
          <p:cNvGrpSpPr/>
          <p:nvPr/>
        </p:nvGrpSpPr>
        <p:grpSpPr>
          <a:xfrm>
            <a:off x="4889500" y="4848225"/>
            <a:ext cx="152400" cy="924560"/>
            <a:chOff x="4975097" y="2926080"/>
            <a:chExt cx="41275" cy="1991360"/>
          </a:xfrm>
        </p:grpSpPr>
        <p:sp>
          <p:nvSpPr>
            <p:cNvPr id="22" name="object 19"/>
            <p:cNvSpPr/>
            <p:nvPr/>
          </p:nvSpPr>
          <p:spPr>
            <a:xfrm>
              <a:off x="4994147" y="2926080"/>
              <a:ext cx="0" cy="228600"/>
            </a:xfrm>
            <a:custGeom>
              <a:avLst/>
              <a:gdLst/>
              <a:ahLst/>
              <a:cxnLst/>
              <a:rect l="l" t="t" r="r" b="b"/>
              <a:pathLst>
                <a:path h="228600">
                  <a:moveTo>
                    <a:pt x="0" y="228600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4F80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0"/>
            <p:cNvSpPr/>
            <p:nvPr/>
          </p:nvSpPr>
          <p:spPr>
            <a:xfrm>
              <a:off x="4995671" y="3131820"/>
              <a:ext cx="1905" cy="1766570"/>
            </a:xfrm>
            <a:custGeom>
              <a:avLst/>
              <a:gdLst/>
              <a:ahLst/>
              <a:cxnLst/>
              <a:rect l="l" t="t" r="r" b="b"/>
              <a:pathLst>
                <a:path w="1904" h="1766570">
                  <a:moveTo>
                    <a:pt x="0" y="1766315"/>
                  </a:moveTo>
                  <a:lnTo>
                    <a:pt x="1524" y="0"/>
                  </a:lnTo>
                </a:path>
              </a:pathLst>
            </a:custGeom>
            <a:ln w="38100">
              <a:solidFill>
                <a:srgbClr val="00A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EAA5B680-13D6-4215-BCFA-6A6B61ADC6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9" y="-104775"/>
            <a:ext cx="10690561" cy="7540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41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1279</TotalTime>
  <Words>186</Words>
  <Application>Microsoft Office PowerPoint</Application>
  <PresentationFormat>Özel</PresentationFormat>
  <Paragraphs>40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Calibri</vt:lpstr>
      <vt:lpstr>Times New Roman</vt:lpstr>
      <vt:lpstr>Verdana</vt:lpstr>
      <vt:lpstr>Office Theme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Word - organizasyon Å�emasÄ± (1)</dc:title>
  <dc:creator>RÃ¼zgar</dc:creator>
  <cp:lastModifiedBy>mehmet akif sarı</cp:lastModifiedBy>
  <cp:revision>33</cp:revision>
  <dcterms:created xsi:type="dcterms:W3CDTF">2020-09-24T10:32:56Z</dcterms:created>
  <dcterms:modified xsi:type="dcterms:W3CDTF">2022-02-15T10:04:08Z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2018-12-06T00:00:00Z</vt:filetime>
  </property>
  <property fmtid="{D5CDD505-2E9C-101B-9397-08002B2CF9AE}" pid="3" name="LastSaved">
    <vt:filetime>2020-09-24T00:00:00Z</vt:filetime>
  </property>
</Properties>
</file>