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40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14"/>
          <p:cNvSpPr/>
          <p:nvPr/>
        </p:nvSpPr>
        <p:spPr>
          <a:xfrm>
            <a:off x="7404100" y="5381625"/>
            <a:ext cx="224028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Müdür</a:t>
            </a:r>
            <a:r>
              <a:rPr lang="tr-TR" sz="900" b="1" dirty="0">
                <a:solidFill>
                  <a:srgbClr val="163B46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163B46"/>
                </a:solidFill>
                <a:latin typeface="Times New Roman"/>
                <a:cs typeface="Times New Roman"/>
              </a:rPr>
              <a:t>Yardımcısı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900" spc="-5" dirty="0">
                <a:latin typeface="Times New Roman"/>
                <a:cs typeface="Times New Roman"/>
              </a:rPr>
              <a:t>Öğr. Gör. Yunus Şentürk</a:t>
            </a: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005" y="172974"/>
            <a:ext cx="10590530" cy="1280160"/>
          </a:xfrm>
          <a:prstGeom prst="rect">
            <a:avLst/>
          </a:prstGeom>
          <a:solidFill>
            <a:srgbClr val="E4DFEB"/>
          </a:solidFill>
          <a:ln w="38100">
            <a:solidFill>
              <a:srgbClr val="80008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ÜNİVERSİTESİ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YÜKSEKOKULU</a:t>
            </a:r>
            <a:endParaRPr sz="1400"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sz="20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(AKADEMİK)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" y="14249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388" y="56388"/>
                </a:moveTo>
                <a:lnTo>
                  <a:pt x="0" y="56388"/>
                </a:lnTo>
                <a:lnTo>
                  <a:pt x="0" y="18288"/>
                </a:lnTo>
                <a:lnTo>
                  <a:pt x="56388" y="18288"/>
                </a:lnTo>
                <a:lnTo>
                  <a:pt x="56388" y="56388"/>
                </a:lnTo>
                <a:close/>
              </a:path>
              <a:path w="56515" h="56515">
                <a:moveTo>
                  <a:pt x="56388" y="9144"/>
                </a:moveTo>
                <a:lnTo>
                  <a:pt x="47244" y="9144"/>
                </a:lnTo>
                <a:lnTo>
                  <a:pt x="47244" y="0"/>
                </a:lnTo>
                <a:lnTo>
                  <a:pt x="56388" y="0"/>
                </a:lnTo>
                <a:lnTo>
                  <a:pt x="56388" y="9144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917700" y="1949196"/>
            <a:ext cx="6626859" cy="3661029"/>
            <a:chOff x="1917700" y="1949196"/>
            <a:chExt cx="6626859" cy="3661029"/>
          </a:xfrm>
        </p:grpSpPr>
        <p:sp>
          <p:nvSpPr>
            <p:cNvPr id="5" name="object 5"/>
            <p:cNvSpPr/>
            <p:nvPr/>
          </p:nvSpPr>
          <p:spPr>
            <a:xfrm>
              <a:off x="1917700" y="4848225"/>
              <a:ext cx="6626859" cy="762000"/>
            </a:xfrm>
            <a:custGeom>
              <a:avLst/>
              <a:gdLst/>
              <a:ahLst/>
              <a:cxnLst/>
              <a:rect l="l" t="t" r="r" b="b"/>
              <a:pathLst>
                <a:path w="6626859" h="981710">
                  <a:moveTo>
                    <a:pt x="0" y="981455"/>
                  </a:moveTo>
                  <a:lnTo>
                    <a:pt x="0" y="1523"/>
                  </a:lnTo>
                </a:path>
                <a:path w="6626859" h="981710">
                  <a:moveTo>
                    <a:pt x="6623304" y="658367"/>
                  </a:moveTo>
                  <a:lnTo>
                    <a:pt x="6626352" y="0"/>
                  </a:lnTo>
                </a:path>
                <a:path w="6626859" h="981710">
                  <a:moveTo>
                    <a:pt x="0" y="1523"/>
                  </a:moveTo>
                  <a:lnTo>
                    <a:pt x="6623304" y="1523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7416" y="3579114"/>
              <a:ext cx="4459605" cy="0"/>
            </a:xfrm>
            <a:custGeom>
              <a:avLst/>
              <a:gdLst/>
              <a:ahLst/>
              <a:cxnLst/>
              <a:rect l="l" t="t" r="r" b="b"/>
              <a:pathLst>
                <a:path w="4459605">
                  <a:moveTo>
                    <a:pt x="0" y="0"/>
                  </a:moveTo>
                  <a:lnTo>
                    <a:pt x="4459224" y="0"/>
                  </a:lnTo>
                </a:path>
              </a:pathLst>
            </a:custGeom>
            <a:ln w="7010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5348" y="2011680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  <a:solidFill>
              <a:srgbClr val="E4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01340" y="194919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9055" y="2139195"/>
            <a:ext cx="3248025" cy="50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910"/>
              </a:lnSpc>
            </a:pPr>
            <a:r>
              <a:rPr sz="1600" b="1" spc="-5" dirty="0">
                <a:latin typeface="Times New Roman"/>
                <a:cs typeface="Times New Roman"/>
              </a:rPr>
              <a:t>Dr. Öğretim </a:t>
            </a:r>
            <a:r>
              <a:rPr sz="1600" b="1">
                <a:latin typeface="Times New Roman"/>
                <a:cs typeface="Times New Roman"/>
              </a:rPr>
              <a:t>Üyesi </a:t>
            </a:r>
            <a:r>
              <a:rPr lang="tr-TR" sz="1600" b="1" spc="-5" dirty="0">
                <a:latin typeface="Times New Roman"/>
                <a:cs typeface="Times New Roman"/>
              </a:rPr>
              <a:t>Uğur BELLİKLİ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7500" y="3019425"/>
            <a:ext cx="2745232" cy="1600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900" b="1" spc="-3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 marL="228600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  <a:p>
            <a:pPr marL="325755" marR="385445" indent="-228600">
              <a:lnSpc>
                <a:spcPts val="1030"/>
              </a:lnSpc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Dr. Öğr. Üyesi  Uğur BELLİKLİ </a:t>
            </a:r>
          </a:p>
          <a:p>
            <a:pPr marL="325755" marR="385445" indent="-228600">
              <a:lnSpc>
                <a:spcPts val="1030"/>
              </a:lnSpc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Sefa Eyyüp</a:t>
            </a:r>
            <a:r>
              <a:rPr lang="tr-TR" sz="900" dirty="0">
                <a:latin typeface="Times New Roman"/>
                <a:cs typeface="Times New Roman"/>
              </a:rPr>
              <a:t> ÇİÇEK</a:t>
            </a:r>
          </a:p>
          <a:p>
            <a:pPr marL="325755" marR="50800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</a:t>
            </a:r>
            <a:r>
              <a:rPr lang="tr-TR" sz="900" dirty="0">
                <a:latin typeface="Times New Roman"/>
                <a:cs typeface="Times New Roman"/>
              </a:rPr>
              <a:t>İ. </a:t>
            </a:r>
            <a:r>
              <a:rPr lang="tr-TR" sz="900" spc="-5" dirty="0">
                <a:latin typeface="Times New Roman"/>
                <a:cs typeface="Times New Roman"/>
              </a:rPr>
              <a:t>Gökhan GÜRSOY  </a:t>
            </a:r>
          </a:p>
          <a:p>
            <a:pPr marL="325755" marR="50800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Emel</a:t>
            </a:r>
            <a:r>
              <a:rPr lang="tr-TR" sz="900" spc="-15" dirty="0">
                <a:latin typeface="Times New Roman"/>
                <a:cs typeface="Times New Roman"/>
              </a:rPr>
              <a:t> </a:t>
            </a:r>
            <a:r>
              <a:rPr lang="tr-TR" sz="900" dirty="0">
                <a:latin typeface="Times New Roman"/>
                <a:cs typeface="Times New Roman"/>
              </a:rPr>
              <a:t>POLAT</a:t>
            </a:r>
          </a:p>
          <a:p>
            <a:pPr marL="325755" marR="469900" indent="-228600">
              <a:lnSpc>
                <a:spcPts val="1030"/>
              </a:lnSpc>
              <a:spcBef>
                <a:spcPts val="1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Hasan HELİMOĞLU  </a:t>
            </a:r>
          </a:p>
          <a:p>
            <a:pPr marL="325755" marR="469900" indent="-228600">
              <a:lnSpc>
                <a:spcPts val="1030"/>
              </a:lnSpc>
              <a:spcBef>
                <a:spcPts val="1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Dr. Öğr. Üyesi Uğur BELLİKLİ </a:t>
            </a:r>
            <a:endParaRPr lang="tr-TR" sz="900" dirty="0">
              <a:latin typeface="Times New Roman"/>
              <a:cs typeface="Times New Roman"/>
            </a:endParaRP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Mehmet </a:t>
            </a:r>
            <a:r>
              <a:rPr lang="tr-TR" sz="900" dirty="0">
                <a:latin typeface="Times New Roman"/>
                <a:cs typeface="Times New Roman"/>
              </a:rPr>
              <a:t>AKİF </a:t>
            </a:r>
            <a:r>
              <a:rPr lang="tr-TR" sz="900" spc="-10" dirty="0">
                <a:latin typeface="Times New Roman"/>
                <a:cs typeface="Times New Roman"/>
              </a:rPr>
              <a:t>SARI 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Öğr. Gör. </a:t>
            </a:r>
            <a:r>
              <a:rPr lang="tr-TR" sz="900" spc="-10" dirty="0">
                <a:latin typeface="Times New Roman"/>
                <a:cs typeface="Times New Roman"/>
              </a:rPr>
              <a:t>Burhan ERDOĞAN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10" dirty="0">
                <a:latin typeface="Times New Roman"/>
                <a:cs typeface="Times New Roman"/>
              </a:rPr>
              <a:t>Öğr. Gör. Şennur ERKOCA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900" spc="-5" dirty="0">
                <a:latin typeface="Times New Roman"/>
                <a:cs typeface="Times New Roman"/>
              </a:rPr>
              <a:t>Raportör  </a:t>
            </a:r>
            <a:r>
              <a:rPr lang="tr-TR" sz="900" spc="-5" dirty="0">
                <a:latin typeface="Verdana"/>
                <a:cs typeface="Verdana"/>
              </a:rPr>
              <a:t>Recai ALACAHAN</a:t>
            </a:r>
            <a:endParaRPr lang="tr-TR" sz="900" dirty="0">
              <a:latin typeface="Verdana"/>
              <a:cs typeface="Verdana"/>
            </a:endParaRP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94447" y="3066288"/>
            <a:ext cx="2659379" cy="1172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84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</a:t>
            </a:r>
            <a:r>
              <a:rPr lang="tr-TR" sz="900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marL="222250" indent="-125730">
              <a:lnSpc>
                <a:spcPts val="1055"/>
              </a:lnSpc>
              <a:buFontTx/>
              <a:buAutoNum type="arabicPlain"/>
              <a:tabLst>
                <a:tab pos="222885" algn="l"/>
              </a:tabLst>
            </a:pPr>
            <a:r>
              <a:rPr lang="tr-TR" sz="900" spc="-5" dirty="0">
                <a:latin typeface="Times New Roman"/>
                <a:cs typeface="Times New Roman"/>
              </a:rPr>
              <a:t> Dr. Öğr. Üyesi Uğur Bellikli</a:t>
            </a:r>
          </a:p>
          <a:p>
            <a:pPr marL="97155" marR="609600">
              <a:lnSpc>
                <a:spcPts val="1040"/>
              </a:lnSpc>
              <a:spcBef>
                <a:spcPts val="45"/>
              </a:spcBef>
              <a:buAutoNum type="arabicPlain"/>
              <a:tabLst>
                <a:tab pos="222885" algn="l"/>
              </a:tabLst>
            </a:pPr>
            <a:r>
              <a:rPr lang="tr-TR" sz="900" spc="-5" dirty="0">
                <a:latin typeface="Times New Roman"/>
                <a:cs typeface="Times New Roman"/>
              </a:rPr>
              <a:t>   Öğr. Gör. Mehmet Akif Sarı</a:t>
            </a:r>
          </a:p>
          <a:p>
            <a:pPr marL="97155" marR="609600">
              <a:lnSpc>
                <a:spcPts val="1040"/>
              </a:lnSpc>
              <a:spcBef>
                <a:spcPts val="45"/>
              </a:spcBef>
              <a:tabLst>
                <a:tab pos="222885" algn="l"/>
              </a:tabLst>
            </a:pPr>
            <a:r>
              <a:rPr lang="tr-TR" sz="900" dirty="0">
                <a:latin typeface="Times New Roman"/>
                <a:cs typeface="Times New Roman"/>
              </a:rPr>
              <a:t>3   Doç. Dr. </a:t>
            </a:r>
            <a:r>
              <a:rPr lang="tr-TR" sz="900" spc="-5" dirty="0">
                <a:latin typeface="Times New Roman"/>
                <a:cs typeface="Times New Roman"/>
              </a:rPr>
              <a:t>Hasan Hüseyin Aksu</a:t>
            </a:r>
            <a:endParaRPr lang="tr-TR" sz="900" dirty="0">
              <a:latin typeface="Times New Roman"/>
              <a:cs typeface="Times New Roman"/>
            </a:endParaRPr>
          </a:p>
          <a:p>
            <a:pPr marL="222250" indent="-125730">
              <a:lnSpc>
                <a:spcPts val="985"/>
              </a:lnSpc>
              <a:buAutoNum type="arabicPlain" startAt="4"/>
              <a:tabLst>
                <a:tab pos="222885" algn="l"/>
              </a:tabLst>
            </a:pPr>
            <a:r>
              <a:rPr lang="tr-TR" sz="900" dirty="0">
                <a:latin typeface="Times New Roman"/>
                <a:cs typeface="Times New Roman"/>
              </a:rPr>
              <a:t>Dr. </a:t>
            </a:r>
            <a:r>
              <a:rPr lang="tr-TR" sz="900" spc="-5" dirty="0">
                <a:latin typeface="Times New Roman"/>
                <a:cs typeface="Times New Roman"/>
              </a:rPr>
              <a:t>Öğr. </a:t>
            </a:r>
            <a:r>
              <a:rPr lang="tr-TR" sz="900" spc="-10" dirty="0">
                <a:latin typeface="Times New Roman"/>
                <a:cs typeface="Times New Roman"/>
              </a:rPr>
              <a:t>Üyesi </a:t>
            </a:r>
            <a:r>
              <a:rPr lang="tr-TR" sz="900" dirty="0">
                <a:latin typeface="Times New Roman"/>
                <a:cs typeface="Times New Roman"/>
              </a:rPr>
              <a:t>Yavuz Selim Göl</a:t>
            </a:r>
          </a:p>
          <a:p>
            <a:pPr marL="97155" marR="944244">
              <a:lnSpc>
                <a:spcPts val="1030"/>
              </a:lnSpc>
              <a:spcBef>
                <a:spcPts val="50"/>
              </a:spcBef>
              <a:buAutoNum type="arabicPlain" startAt="4"/>
              <a:tabLst>
                <a:tab pos="222885" algn="l"/>
              </a:tabLst>
            </a:pPr>
            <a:r>
              <a:rPr lang="tr-TR" sz="900" dirty="0">
                <a:latin typeface="Times New Roman"/>
                <a:cs typeface="Times New Roman"/>
              </a:rPr>
              <a:t>   Dr. </a:t>
            </a:r>
            <a:r>
              <a:rPr lang="tr-TR" sz="900" spc="-5" dirty="0">
                <a:latin typeface="Times New Roman"/>
                <a:cs typeface="Times New Roman"/>
              </a:rPr>
              <a:t>Öğr. </a:t>
            </a:r>
            <a:r>
              <a:rPr lang="tr-TR" sz="900" spc="-10" dirty="0">
                <a:latin typeface="Times New Roman"/>
                <a:cs typeface="Times New Roman"/>
              </a:rPr>
              <a:t>Üyesi </a:t>
            </a:r>
            <a:r>
              <a:rPr lang="tr-TR" sz="900" spc="-5" dirty="0">
                <a:latin typeface="Times New Roman"/>
                <a:cs typeface="Times New Roman"/>
              </a:rPr>
              <a:t>Temel Topal </a:t>
            </a:r>
          </a:p>
          <a:p>
            <a:pPr marL="97155" marR="944244">
              <a:lnSpc>
                <a:spcPts val="1030"/>
              </a:lnSpc>
              <a:spcBef>
                <a:spcPts val="50"/>
              </a:spcBef>
              <a:tabLst>
                <a:tab pos="222885" algn="l"/>
              </a:tabLst>
            </a:pPr>
            <a:r>
              <a:rPr lang="tr-TR" sz="900" dirty="0">
                <a:latin typeface="Times New Roman"/>
                <a:cs typeface="Times New Roman"/>
              </a:rPr>
              <a:t>6   </a:t>
            </a:r>
            <a:r>
              <a:rPr lang="tr-TR" sz="900" spc="-5" dirty="0">
                <a:latin typeface="Times New Roman"/>
                <a:cs typeface="Times New Roman"/>
              </a:rPr>
              <a:t>Raportör </a:t>
            </a:r>
            <a:r>
              <a:rPr lang="tr-TR" sz="900" spc="-5" dirty="0">
                <a:latin typeface="Verdana"/>
                <a:cs typeface="Verdana"/>
              </a:rPr>
              <a:t>Recai ALACAHAN</a:t>
            </a:r>
            <a:endParaRPr lang="tr-TR" sz="900" dirty="0">
              <a:latin typeface="Verdana"/>
              <a:cs typeface="Verdana"/>
            </a:endParaRPr>
          </a:p>
          <a:p>
            <a:pPr marL="97155" marR="944244">
              <a:lnSpc>
                <a:spcPts val="1030"/>
              </a:lnSpc>
              <a:spcBef>
                <a:spcPts val="50"/>
              </a:spcBef>
              <a:tabLst>
                <a:tab pos="222885" algn="l"/>
              </a:tabLst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0900" y="5457825"/>
            <a:ext cx="2240280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Mehmet Akif Sarı</a:t>
            </a:r>
          </a:p>
        </p:txBody>
      </p:sp>
      <p:sp>
        <p:nvSpPr>
          <p:cNvPr id="16" name="object 16"/>
          <p:cNvSpPr/>
          <p:nvPr/>
        </p:nvSpPr>
        <p:spPr>
          <a:xfrm>
            <a:off x="3746500" y="5762625"/>
            <a:ext cx="2971800" cy="12953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latin typeface="Times New Roman"/>
                <a:cs typeface="Times New Roman"/>
              </a:rPr>
              <a:t>Bölüm</a:t>
            </a:r>
            <a:r>
              <a:rPr lang="tr-TR" sz="900" b="1" spc="-30" dirty="0"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latin typeface="Times New Roman"/>
                <a:cs typeface="Times New Roman"/>
              </a:rPr>
              <a:t>Başkanları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1  Finans- Bankacılık ve Sigortacılık  </a:t>
            </a: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2  Büro Hizmetleri </a:t>
            </a:r>
            <a:r>
              <a:rPr lang="tr-TR" sz="900" spc="-10" dirty="0">
                <a:latin typeface="Times New Roman"/>
                <a:cs typeface="Times New Roman"/>
              </a:rPr>
              <a:t>ve</a:t>
            </a:r>
            <a:r>
              <a:rPr lang="tr-TR" sz="900" spc="25" dirty="0">
                <a:latin typeface="Times New Roman"/>
                <a:cs typeface="Times New Roman"/>
              </a:rPr>
              <a:t> </a:t>
            </a:r>
            <a:r>
              <a:rPr lang="tr-TR" sz="900" spc="-5" dirty="0">
                <a:latin typeface="Times New Roman"/>
                <a:cs typeface="Times New Roman"/>
              </a:rPr>
              <a:t>Sekreterlik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3  Pazarlama ve Reklamcılık 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4  Muhasebe ve </a:t>
            </a:r>
            <a:r>
              <a:rPr lang="tr-TR" sz="900" dirty="0">
                <a:latin typeface="Times New Roman"/>
                <a:cs typeface="Times New Roman"/>
              </a:rPr>
              <a:t>Vergi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5  Yönetim </a:t>
            </a:r>
            <a:r>
              <a:rPr lang="tr-TR" sz="900" spc="-10" dirty="0">
                <a:latin typeface="Times New Roman"/>
                <a:cs typeface="Times New Roman"/>
              </a:rPr>
              <a:t>ve </a:t>
            </a:r>
            <a:r>
              <a:rPr lang="tr-TR" sz="900" dirty="0">
                <a:latin typeface="Times New Roman"/>
                <a:cs typeface="Times New Roman"/>
              </a:rPr>
              <a:t>Organizasyon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6  Veterinerlik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7  Pazarlama ve dış ticaret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dirty="0">
                <a:latin typeface="Times New Roman"/>
                <a:cs typeface="Times New Roman"/>
              </a:rPr>
              <a:t>8  Sosyal Hizmetler ve Danışmanlık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4965700" y="2943225"/>
            <a:ext cx="41275" cy="1991360"/>
            <a:chOff x="4975097" y="2926080"/>
            <a:chExt cx="41275" cy="1991360"/>
          </a:xfrm>
        </p:grpSpPr>
        <p:sp>
          <p:nvSpPr>
            <p:cNvPr id="19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18"/>
          <p:cNvGrpSpPr/>
          <p:nvPr/>
        </p:nvGrpSpPr>
        <p:grpSpPr>
          <a:xfrm>
            <a:off x="4889500" y="4848225"/>
            <a:ext cx="152400" cy="924560"/>
            <a:chOff x="4975097" y="2926080"/>
            <a:chExt cx="41275" cy="1991360"/>
          </a:xfrm>
        </p:grpSpPr>
        <p:sp>
          <p:nvSpPr>
            <p:cNvPr id="22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EAA5B680-13D6-4215-BCFA-6A6B61ADC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" y="-104775"/>
            <a:ext cx="10690561" cy="754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186</Words>
  <Application>Microsoft Office PowerPoint</Application>
  <PresentationFormat>Özel</PresentationFormat>
  <Paragraphs>40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mehmet akif sarı</cp:lastModifiedBy>
  <cp:revision>33</cp:revision>
  <dcterms:created xsi:type="dcterms:W3CDTF">2020-09-24T10:32:56Z</dcterms:created>
  <dcterms:modified xsi:type="dcterms:W3CDTF">2022-02-15T10:04:08Z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